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4"/>
  </p:sldMasterIdLst>
  <p:notesMasterIdLst>
    <p:notesMasterId r:id="rId30"/>
  </p:notesMasterIdLst>
  <p:handoutMasterIdLst>
    <p:handoutMasterId r:id="rId31"/>
  </p:handoutMasterIdLst>
  <p:sldIdLst>
    <p:sldId id="496" r:id="rId5"/>
    <p:sldId id="497" r:id="rId6"/>
    <p:sldId id="498" r:id="rId7"/>
    <p:sldId id="499" r:id="rId8"/>
    <p:sldId id="500" r:id="rId9"/>
    <p:sldId id="501" r:id="rId10"/>
    <p:sldId id="502" r:id="rId11"/>
    <p:sldId id="503" r:id="rId12"/>
    <p:sldId id="504" r:id="rId13"/>
    <p:sldId id="505" r:id="rId14"/>
    <p:sldId id="506" r:id="rId15"/>
    <p:sldId id="507" r:id="rId16"/>
    <p:sldId id="508" r:id="rId17"/>
    <p:sldId id="509" r:id="rId18"/>
    <p:sldId id="510" r:id="rId19"/>
    <p:sldId id="511" r:id="rId20"/>
    <p:sldId id="512" r:id="rId21"/>
    <p:sldId id="513" r:id="rId22"/>
    <p:sldId id="514" r:id="rId23"/>
    <p:sldId id="515" r:id="rId24"/>
    <p:sldId id="516" r:id="rId25"/>
    <p:sldId id="517" r:id="rId26"/>
    <p:sldId id="518" r:id="rId27"/>
    <p:sldId id="519" r:id="rId28"/>
    <p:sldId id="411" r:id="rId2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97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50"/>
    <p:restoredTop sz="96327"/>
  </p:normalViewPr>
  <p:slideViewPr>
    <p:cSldViewPr snapToGrid="0" showGuides="1">
      <p:cViewPr varScale="1">
        <p:scale>
          <a:sx n="150" d="100"/>
          <a:sy n="150" d="100"/>
        </p:scale>
        <p:origin x="834" y="126"/>
      </p:cViewPr>
      <p:guideLst>
        <p:guide orient="horz" pos="159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8" d="100"/>
        <a:sy n="168" d="100"/>
      </p:scale>
      <p:origin x="0" y="0"/>
    </p:cViewPr>
  </p:sorterViewPr>
  <p:notesViewPr>
    <p:cSldViewPr snapToGrid="0" showGuides="1">
      <p:cViewPr varScale="1">
        <p:scale>
          <a:sx n="109" d="100"/>
          <a:sy n="109" d="100"/>
        </p:scale>
        <p:origin x="346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954A6D7-9888-BAB2-9ADC-C5615BD864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02C3B0-70F0-21BE-D5A7-C3106EA52A2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8D52CC-CB08-AB45-9948-681FC347195F}" type="datetimeFigureOut">
              <a:rPr lang="en-NL" smtClean="0"/>
              <a:t>02/26/2024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202A21-5049-F7E3-9BB1-72B8E17CB8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2318BB-DD0F-ABA2-BBA7-BD874D3F03B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24DE6D-C235-8547-8D24-EB8FC61B0BD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03817129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aven Pro" pitchFamily="2" charset="77"/>
              </a:defRPr>
            </a:lvl1pPr>
          </a:lstStyle>
          <a:p>
            <a:endParaRPr lang="en-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aven Pro" pitchFamily="2" charset="77"/>
              </a:defRPr>
            </a:lvl1pPr>
          </a:lstStyle>
          <a:p>
            <a:fld id="{109708B2-074F-A14A-9B5C-ACC826880E0C}" type="datetimeFigureOut">
              <a:rPr lang="en-NL" smtClean="0"/>
              <a:pPr/>
              <a:t>02/26/2024</a:t>
            </a:fld>
            <a:endParaRPr lang="en-NL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aven Pro" pitchFamily="2" charset="77"/>
              </a:defRPr>
            </a:lvl1pPr>
          </a:lstStyle>
          <a:p>
            <a:endParaRPr lang="en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aven Pro" pitchFamily="2" charset="77"/>
              </a:defRPr>
            </a:lvl1pPr>
          </a:lstStyle>
          <a:p>
            <a:fld id="{E8F33467-07A2-E248-BC41-24C0EE697DAA}" type="slidenum">
              <a:rPr lang="en-NL" smtClean="0"/>
              <a:pPr/>
              <a:t>‹#›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6699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aven Pro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aven Pro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aven Pro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aven Pro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aven Pro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2">
            <a:extLst>
              <a:ext uri="{FF2B5EF4-FFF2-40B4-BE49-F238E27FC236}">
                <a16:creationId xmlns:a16="http://schemas.microsoft.com/office/drawing/2014/main" id="{B641D0CA-88E5-2B72-05DF-60AFE86679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377393"/>
            <a:ext cx="3976688" cy="1995844"/>
          </a:xfrm>
        </p:spPr>
        <p:txBody>
          <a:bodyPr anchor="b"/>
          <a:lstStyle>
            <a:lvl1pPr>
              <a:lnSpc>
                <a:spcPts val="460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Presention</a:t>
            </a:r>
            <a:r>
              <a:rPr lang="en-GB" dirty="0"/>
              <a:t> title goes here</a:t>
            </a:r>
            <a:endParaRPr lang="en-NL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8E4FB5B7-E8F0-D442-1FA5-6EF3364D9C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3238" y="2385112"/>
            <a:ext cx="3465447" cy="327025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0" indent="0">
              <a:buNone/>
              <a:defRPr sz="1600"/>
            </a:lvl2pPr>
            <a:lvl3pPr marL="0" indent="0">
              <a:buNone/>
              <a:defRPr sz="1600"/>
            </a:lvl3pPr>
            <a:lvl4pPr marL="0" indent="0">
              <a:buNone/>
              <a:defRPr sz="1600"/>
            </a:lvl4pPr>
            <a:lvl5pPr marL="0" indent="0">
              <a:buNone/>
              <a:defRPr sz="1600"/>
            </a:lvl5pPr>
          </a:lstStyle>
          <a:p>
            <a:pPr lvl="0"/>
            <a:r>
              <a:rPr lang="en-GB" dirty="0"/>
              <a:t>Secondary information</a:t>
            </a:r>
            <a:endParaRPr lang="en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D9C71A-8C3F-B026-9F35-87D9C95DD32E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83921" y="4267845"/>
            <a:ext cx="2340000" cy="42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6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green_with shap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2">
            <a:extLst>
              <a:ext uri="{FF2B5EF4-FFF2-40B4-BE49-F238E27FC236}">
                <a16:creationId xmlns:a16="http://schemas.microsoft.com/office/drawing/2014/main" id="{BA6D3621-E029-6EC5-2D73-D1D1791F7F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949238"/>
            <a:ext cx="5086858" cy="469988"/>
          </a:xfrm>
        </p:spPr>
        <p:txBody>
          <a:bodyPr anchor="t"/>
          <a:lstStyle>
            <a:lvl1pPr>
              <a:lnSpc>
                <a:spcPts val="36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Divider title</a:t>
            </a:r>
            <a:endParaRPr lang="en-NL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68E0C83-0125-E9F2-FFAC-FFE6BD5D63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3237" y="1419226"/>
            <a:ext cx="5086858" cy="32702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NL" sz="1400" b="1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Divider subtitle</a:t>
            </a:r>
            <a:endParaRPr lang="en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E8E285-1C9C-F71E-F115-6362E22C46DB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01242" y="4784619"/>
            <a:ext cx="1026000" cy="1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51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2">
            <a:extLst>
              <a:ext uri="{FF2B5EF4-FFF2-40B4-BE49-F238E27FC236}">
                <a16:creationId xmlns:a16="http://schemas.microsoft.com/office/drawing/2014/main" id="{BA6D3621-E029-6EC5-2D73-D1D1791F7F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949238"/>
            <a:ext cx="5086858" cy="469988"/>
          </a:xfrm>
        </p:spPr>
        <p:txBody>
          <a:bodyPr anchor="t"/>
          <a:lstStyle>
            <a:lvl1pPr>
              <a:lnSpc>
                <a:spcPts val="36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Divider title</a:t>
            </a:r>
            <a:endParaRPr lang="en-NL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68E0C83-0125-E9F2-FFAC-FFE6BD5D63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3237" y="1419226"/>
            <a:ext cx="5086858" cy="32702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NL" sz="1400" b="1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Divider subtitle</a:t>
            </a:r>
            <a:endParaRPr lang="en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42AF34-DD73-0AEF-298F-3454F1AA7884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01242" y="4784619"/>
            <a:ext cx="1026000" cy="1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64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divider_White+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113BC8D8-8CF7-AD77-CE74-F8D2D8C58A6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7098029" cy="51435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NL" dirty="0"/>
              <a:t>Send blue shape to background, insert image, send image to background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1BD114C-4759-0274-742E-0753CFE32E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9144000" cy="51435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lang="en-GB" dirty="0"/>
              <a:t>  </a:t>
            </a:r>
            <a:endParaRPr lang="en-NL" dirty="0"/>
          </a:p>
        </p:txBody>
      </p:sp>
      <p:sp>
        <p:nvSpPr>
          <p:cNvPr id="11" name="Title 12">
            <a:extLst>
              <a:ext uri="{FF2B5EF4-FFF2-40B4-BE49-F238E27FC236}">
                <a16:creationId xmlns:a16="http://schemas.microsoft.com/office/drawing/2014/main" id="{08E373F8-BE91-2E3F-EF3C-B40C857A8F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0575" y="1641934"/>
            <a:ext cx="2759075" cy="1097381"/>
          </a:xfrm>
        </p:spPr>
        <p:txBody>
          <a:bodyPr anchor="b"/>
          <a:lstStyle>
            <a:lvl1pPr algn="r">
              <a:lnSpc>
                <a:spcPts val="3600"/>
              </a:lnSpc>
              <a:defRPr sz="320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GB" dirty="0"/>
              <a:t>Divider </a:t>
            </a:r>
            <a:br>
              <a:rPr lang="en-GB" dirty="0"/>
            </a:br>
            <a:r>
              <a:rPr lang="en-GB" dirty="0"/>
              <a:t>title goes here</a:t>
            </a:r>
            <a:endParaRPr lang="en-NL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9C41990-9113-242B-68A1-64C8BF0A9C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29838" y="2739315"/>
            <a:ext cx="3199811" cy="327025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r">
              <a:buNone/>
              <a:defRPr sz="1200" b="1">
                <a:solidFill>
                  <a:schemeClr val="accent1"/>
                </a:solidFill>
                <a:effectLst/>
              </a:defRPr>
            </a:lvl1pPr>
            <a:lvl2pPr marL="0" indent="0">
              <a:buNone/>
              <a:defRPr sz="1600"/>
            </a:lvl2pPr>
            <a:lvl3pPr marL="0" indent="0">
              <a:buNone/>
              <a:defRPr sz="1600"/>
            </a:lvl3pPr>
            <a:lvl4pPr marL="0" indent="0">
              <a:buNone/>
              <a:defRPr sz="1600"/>
            </a:lvl4pPr>
            <a:lvl5pPr marL="0" indent="0">
              <a:buNone/>
              <a:defRPr sz="1600"/>
            </a:lvl5pPr>
          </a:lstStyle>
          <a:p>
            <a:pPr lvl="0"/>
            <a:r>
              <a:rPr lang="en-GB" dirty="0"/>
              <a:t>Subtitle goes here</a:t>
            </a:r>
            <a:endParaRPr lang="en-NL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EA2CBCE0-3BBC-4CB1-367B-4566599F45C9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7601869" y="4784850"/>
            <a:ext cx="1024674" cy="187200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accent3">
                    <a:alpha val="0"/>
                  </a:schemeClr>
                </a:solidFill>
              </a:defRPr>
            </a:lvl1pPr>
            <a:lvl2pPr>
              <a:defRPr>
                <a:solidFill>
                  <a:schemeClr val="accent3">
                    <a:alpha val="0"/>
                  </a:schemeClr>
                </a:solidFill>
              </a:defRPr>
            </a:lvl2pPr>
            <a:lvl3pPr>
              <a:defRPr>
                <a:solidFill>
                  <a:schemeClr val="accent3">
                    <a:alpha val="0"/>
                  </a:schemeClr>
                </a:solidFill>
              </a:defRPr>
            </a:lvl3pPr>
            <a:lvl4pPr>
              <a:defRPr>
                <a:solidFill>
                  <a:schemeClr val="accent3">
                    <a:alpha val="0"/>
                  </a:schemeClr>
                </a:solidFill>
              </a:defRPr>
            </a:lvl4pPr>
            <a:lvl5pPr>
              <a:defRPr>
                <a:solidFill>
                  <a:schemeClr val="accent3">
                    <a:alpha val="0"/>
                  </a:schemeClr>
                </a:solidFill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1800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-divider_blue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9">
            <a:extLst>
              <a:ext uri="{FF2B5EF4-FFF2-40B4-BE49-F238E27FC236}">
                <a16:creationId xmlns:a16="http://schemas.microsoft.com/office/drawing/2014/main" id="{74C6FE76-1EB5-E16F-6E0B-884C99DADE4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7244861" cy="51435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NL" dirty="0"/>
              <a:t>Send blue shape to background, insert image, send image to background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5E93AF-4DC1-2625-7E8B-480F586D68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9144000" cy="51435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blipFill>
                  <a:blip r:embed="rId2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lang="en-GB" dirty="0"/>
              <a:t>  </a:t>
            </a:r>
            <a:endParaRPr lang="en-NL" dirty="0"/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93B81FD3-AD37-4208-EAF7-7E208948D2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0575" y="1641934"/>
            <a:ext cx="2759075" cy="1097381"/>
          </a:xfrm>
        </p:spPr>
        <p:txBody>
          <a:bodyPr anchor="b"/>
          <a:lstStyle>
            <a:lvl1pPr algn="r">
              <a:lnSpc>
                <a:spcPts val="3600"/>
              </a:lnSpc>
              <a:defRPr sz="3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GB" dirty="0"/>
              <a:t>Divider </a:t>
            </a:r>
            <a:br>
              <a:rPr lang="en-GB" dirty="0"/>
            </a:br>
            <a:r>
              <a:rPr lang="en-GB" dirty="0"/>
              <a:t>title goes here</a:t>
            </a:r>
            <a:endParaRPr lang="en-NL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62B1BA4-8641-9F5F-941C-7387537D7B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29838" y="2739315"/>
            <a:ext cx="3199811" cy="327025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r">
              <a:buNone/>
              <a:defRPr sz="1200" b="1">
                <a:solidFill>
                  <a:schemeClr val="bg1"/>
                </a:solidFill>
                <a:effectLst/>
              </a:defRPr>
            </a:lvl1pPr>
            <a:lvl2pPr marL="0" indent="0">
              <a:buNone/>
              <a:defRPr sz="1600"/>
            </a:lvl2pPr>
            <a:lvl3pPr marL="0" indent="0">
              <a:buNone/>
              <a:defRPr sz="1600"/>
            </a:lvl3pPr>
            <a:lvl4pPr marL="0" indent="0">
              <a:buNone/>
              <a:defRPr sz="1600"/>
            </a:lvl4pPr>
            <a:lvl5pPr marL="0" indent="0">
              <a:buNone/>
              <a:defRPr sz="1600"/>
            </a:lvl5pPr>
          </a:lstStyle>
          <a:p>
            <a:pPr lvl="0"/>
            <a:r>
              <a:rPr lang="en-GB" dirty="0"/>
              <a:t>Subtitle goes here</a:t>
            </a:r>
            <a:endParaRPr lang="en-NL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EF8AB3F-B1F9-187F-6C80-78733F739A83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7601869" y="4784850"/>
            <a:ext cx="1024674" cy="1872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accent3">
                    <a:alpha val="0"/>
                  </a:schemeClr>
                </a:solidFill>
              </a:defRPr>
            </a:lvl1pPr>
            <a:lvl2pPr>
              <a:defRPr>
                <a:solidFill>
                  <a:schemeClr val="accent3">
                    <a:alpha val="0"/>
                  </a:schemeClr>
                </a:solidFill>
              </a:defRPr>
            </a:lvl2pPr>
            <a:lvl3pPr>
              <a:defRPr>
                <a:solidFill>
                  <a:schemeClr val="accent3">
                    <a:alpha val="0"/>
                  </a:schemeClr>
                </a:solidFill>
              </a:defRPr>
            </a:lvl3pPr>
            <a:lvl4pPr>
              <a:defRPr>
                <a:solidFill>
                  <a:schemeClr val="accent3">
                    <a:alpha val="0"/>
                  </a:schemeClr>
                </a:solidFill>
              </a:defRPr>
            </a:lvl4pPr>
            <a:lvl5pPr>
              <a:defRPr>
                <a:solidFill>
                  <a:schemeClr val="accent3">
                    <a:alpha val="0"/>
                  </a:schemeClr>
                </a:solidFill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22689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413D6-9A10-6170-4859-CDBC111149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382588"/>
            <a:ext cx="8126412" cy="432059"/>
          </a:xfrm>
        </p:spPr>
        <p:txBody>
          <a:bodyPr/>
          <a:lstStyle/>
          <a:p>
            <a:r>
              <a:rPr lang="en-GB" dirty="0"/>
              <a:t>Click to edit header</a:t>
            </a:r>
            <a:endParaRPr lang="en-NL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395A6CA-777C-4EB5-5C7F-63642ED635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76601" y="4803965"/>
            <a:ext cx="3455988" cy="27384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894F05A-9CFA-1F94-5404-0697B4DF71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8992" y="4803965"/>
            <a:ext cx="709621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7058E30E-162E-DA42-8FF4-5151A3B3E85C}" type="datetime4">
              <a:rPr lang="en-US" smtClean="0"/>
              <a:t>February 26, 2024</a:t>
            </a:fld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F47817A-7B21-0503-85BA-59AB3BA0A0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03238" y="4801039"/>
            <a:ext cx="301832" cy="273844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B8712-4E67-9A4B-CAD5-4DAD3F264A3D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01868" y="4784850"/>
            <a:ext cx="1026000" cy="187200"/>
          </a:xfrm>
          <a:prstGeom prst="rect">
            <a:avLst/>
          </a:prstGeom>
        </p:spPr>
      </p:pic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4E0D195A-D381-B641-102C-403DF24C7EA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3238" y="926718"/>
            <a:ext cx="8126412" cy="28694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/>
            </a:lvl2pPr>
            <a:lvl3pPr marL="0" indent="0">
              <a:buNone/>
              <a:defRPr sz="1600"/>
            </a:lvl3pPr>
            <a:lvl4pPr marL="0" indent="0">
              <a:buNone/>
              <a:defRPr sz="1600"/>
            </a:lvl4pPr>
            <a:lvl5pPr marL="0" indent="0">
              <a:buNone/>
              <a:defRPr sz="1600"/>
            </a:lvl5pPr>
          </a:lstStyle>
          <a:p>
            <a:pPr lvl="0"/>
            <a:r>
              <a:rPr lang="en-GB" dirty="0"/>
              <a:t>Click to edit subtitle</a:t>
            </a:r>
            <a:endParaRPr lang="en-NL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8862966-9E12-DF2D-15E5-5E7D77D31FD1}"/>
              </a:ext>
            </a:extLst>
          </p:cNvPr>
          <p:cNvSpPr txBox="1">
            <a:spLocks/>
          </p:cNvSpPr>
          <p:nvPr userDrawn="1"/>
        </p:nvSpPr>
        <p:spPr>
          <a:xfrm>
            <a:off x="1954989" y="4803965"/>
            <a:ext cx="1069691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</a:t>
            </a:r>
            <a:r>
              <a:rPr lang="en-US" dirty="0" err="1"/>
              <a:t>Versuni</a:t>
            </a:r>
            <a:r>
              <a:rPr lang="en-US" dirty="0"/>
              <a:t> Holding B.V.</a:t>
            </a:r>
          </a:p>
        </p:txBody>
      </p:sp>
    </p:spTree>
    <p:extLst>
      <p:ext uri="{BB962C8B-B14F-4D97-AF65-F5344CB8AC3E}">
        <p14:creationId xmlns:p14="http://schemas.microsoft.com/office/powerpoint/2010/main" val="42896378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413D6-9A10-6170-4859-CDBC111149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382588"/>
            <a:ext cx="8126412" cy="432059"/>
          </a:xfrm>
        </p:spPr>
        <p:txBody>
          <a:bodyPr/>
          <a:lstStyle/>
          <a:p>
            <a:r>
              <a:rPr lang="en-GB" dirty="0"/>
              <a:t>Click to edit header</a:t>
            </a:r>
            <a:endParaRPr lang="en-NL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652E6B-56CE-370E-13BE-1A5709368F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3238" y="926718"/>
            <a:ext cx="8126412" cy="28694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/>
            </a:lvl2pPr>
            <a:lvl3pPr marL="0" indent="0">
              <a:buNone/>
              <a:defRPr sz="1600"/>
            </a:lvl3pPr>
            <a:lvl4pPr marL="0" indent="0">
              <a:buNone/>
              <a:defRPr sz="1600"/>
            </a:lvl4pPr>
            <a:lvl5pPr marL="0" indent="0">
              <a:buNone/>
              <a:defRPr sz="1600"/>
            </a:lvl5pPr>
          </a:lstStyle>
          <a:p>
            <a:pPr lvl="0"/>
            <a:r>
              <a:rPr lang="en-GB" dirty="0"/>
              <a:t>Click to edit subtitle</a:t>
            </a:r>
            <a:endParaRPr lang="en-NL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29BE5B-A38E-C58D-AE6D-BF8B63EFBA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38" y="1419226"/>
            <a:ext cx="8126412" cy="3132138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  <a:defRPr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395A6CA-777C-4EB5-5C7F-63642ED635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76600" y="4803965"/>
            <a:ext cx="3279775" cy="27384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0EDF89D-3D7A-A7DE-FD47-22756C622B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8992" y="4803965"/>
            <a:ext cx="709621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F7AA7DED-8B12-234A-B342-FFF4C1C03957}" type="datetime4">
              <a:rPr lang="en-US" smtClean="0"/>
              <a:t>February 26, 2024</a:t>
            </a:fld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171D042-1D1F-871F-A1A8-3905E1237A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03238" y="4801039"/>
            <a:ext cx="301832" cy="273844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2074F-87CE-055C-7148-A466DBD24E48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01868" y="4784850"/>
            <a:ext cx="1026000" cy="1872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E7A34B4-29BE-E464-B151-F2A1A8414B27}"/>
              </a:ext>
            </a:extLst>
          </p:cNvPr>
          <p:cNvSpPr txBox="1">
            <a:spLocks/>
          </p:cNvSpPr>
          <p:nvPr userDrawn="1"/>
        </p:nvSpPr>
        <p:spPr>
          <a:xfrm>
            <a:off x="1954989" y="4803965"/>
            <a:ext cx="1069691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</a:t>
            </a:r>
            <a:r>
              <a:rPr lang="en-US" dirty="0" err="1"/>
              <a:t>Versuni</a:t>
            </a:r>
            <a:r>
              <a:rPr lang="en-US" dirty="0"/>
              <a:t> Holding B.V.</a:t>
            </a:r>
          </a:p>
        </p:txBody>
      </p:sp>
    </p:spTree>
    <p:extLst>
      <p:ext uri="{BB962C8B-B14F-4D97-AF65-F5344CB8AC3E}">
        <p14:creationId xmlns:p14="http://schemas.microsoft.com/office/powerpoint/2010/main" val="16137154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qua_Title + 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413D6-9A10-6170-4859-CDBC111149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382588"/>
            <a:ext cx="8126412" cy="43205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Click to edit header</a:t>
            </a:r>
            <a:endParaRPr lang="en-NL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652E6B-56CE-370E-13BE-1A5709368F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3238" y="926718"/>
            <a:ext cx="8126412" cy="28694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/>
            </a:lvl2pPr>
            <a:lvl3pPr marL="0" indent="0">
              <a:buNone/>
              <a:defRPr sz="1600"/>
            </a:lvl3pPr>
            <a:lvl4pPr marL="0" indent="0">
              <a:buNone/>
              <a:defRPr sz="1600"/>
            </a:lvl4pPr>
            <a:lvl5pPr marL="0" indent="0">
              <a:buNone/>
              <a:defRPr sz="1600"/>
            </a:lvl5pPr>
          </a:lstStyle>
          <a:p>
            <a:pPr lvl="0"/>
            <a:r>
              <a:rPr lang="en-GB" dirty="0"/>
              <a:t>Click to edit subtitle</a:t>
            </a:r>
            <a:endParaRPr lang="en-NL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29BE5B-A38E-C58D-AE6D-BF8B63EFBA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38" y="1419226"/>
            <a:ext cx="8126412" cy="3132138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  <a:defRPr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395A6CA-777C-4EB5-5C7F-63642ED635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76600" y="4803965"/>
            <a:ext cx="2593975" cy="27384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9D2992B-4A51-A5BB-5787-3039E9D44A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8992" y="4803965"/>
            <a:ext cx="709621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6575FCDF-BC85-D440-8718-008E76802CD0}" type="datetime4">
              <a:rPr lang="en-US" smtClean="0"/>
              <a:t>February 26, 2024</a:t>
            </a:fld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1845CD3-454F-8269-50E8-7B831EDCEA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03238" y="4801039"/>
            <a:ext cx="301832" cy="273844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8195A-49CC-5870-FC17-48C158FC182C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01868" y="4784850"/>
            <a:ext cx="1026000" cy="187200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043E33A-E5F3-018A-2E64-39A8CB196B0F}"/>
              </a:ext>
            </a:extLst>
          </p:cNvPr>
          <p:cNvSpPr txBox="1">
            <a:spLocks/>
          </p:cNvSpPr>
          <p:nvPr userDrawn="1"/>
        </p:nvSpPr>
        <p:spPr>
          <a:xfrm>
            <a:off x="1954989" y="4803965"/>
            <a:ext cx="1069691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</a:t>
            </a:r>
            <a:r>
              <a:rPr lang="en-US" dirty="0" err="1"/>
              <a:t>Versuni</a:t>
            </a:r>
            <a:r>
              <a:rPr lang="en-US" dirty="0"/>
              <a:t> Holding B.V.</a:t>
            </a:r>
          </a:p>
        </p:txBody>
      </p:sp>
    </p:spTree>
    <p:extLst>
      <p:ext uri="{BB962C8B-B14F-4D97-AF65-F5344CB8AC3E}">
        <p14:creationId xmlns:p14="http://schemas.microsoft.com/office/powerpoint/2010/main" val="1307635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413D6-9A10-6170-4859-CDBC111149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382588"/>
            <a:ext cx="8126412" cy="432059"/>
          </a:xfrm>
        </p:spPr>
        <p:txBody>
          <a:bodyPr/>
          <a:lstStyle/>
          <a:p>
            <a:r>
              <a:rPr lang="en-GB" dirty="0"/>
              <a:t>Click to edit header</a:t>
            </a:r>
            <a:endParaRPr lang="en-NL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29BE5B-A38E-C58D-AE6D-BF8B63EFBA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38" y="1419226"/>
            <a:ext cx="3976687" cy="3132138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  <a:defRPr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1EFAC71C-87D5-74B3-B9F0-225372D698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74643" y="1419226"/>
            <a:ext cx="3955007" cy="3132138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  <a:defRPr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3FBDA182-F6EC-79E9-21EB-DF253B9631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3238" y="926718"/>
            <a:ext cx="8126412" cy="28694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 sz="1600"/>
            </a:lvl2pPr>
            <a:lvl3pPr marL="0" indent="0">
              <a:buNone/>
              <a:defRPr sz="1600"/>
            </a:lvl3pPr>
            <a:lvl4pPr marL="0" indent="0">
              <a:buNone/>
              <a:defRPr sz="1600"/>
            </a:lvl4pPr>
            <a:lvl5pPr marL="0" indent="0">
              <a:buNone/>
              <a:defRPr sz="1600"/>
            </a:lvl5pPr>
          </a:lstStyle>
          <a:p>
            <a:pPr lvl="0"/>
            <a:r>
              <a:rPr lang="en-GB" dirty="0"/>
              <a:t>Click to edit subtitle</a:t>
            </a:r>
            <a:endParaRPr lang="en-NL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9DCE59-4C8B-B278-E61E-6D08FD9031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76600" y="4803965"/>
            <a:ext cx="3279775" cy="27384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C261A56-6001-930C-2EEC-65FE9963F3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8992" y="4803965"/>
            <a:ext cx="709621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5A8F8215-1A9E-9742-A7DF-29801B1E50FC}" type="datetime4">
              <a:rPr lang="en-US" smtClean="0"/>
              <a:t>February 26, 2024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7B2E6F6-7B76-D2B2-0449-D4DC37353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03238" y="4801039"/>
            <a:ext cx="301832" cy="273844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B8AA93-91AA-DC70-E9C8-820617758860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01868" y="4784850"/>
            <a:ext cx="1026000" cy="1872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586CFBD-C0AA-F451-AF19-117F8569854B}"/>
              </a:ext>
            </a:extLst>
          </p:cNvPr>
          <p:cNvSpPr txBox="1">
            <a:spLocks/>
          </p:cNvSpPr>
          <p:nvPr userDrawn="1"/>
        </p:nvSpPr>
        <p:spPr>
          <a:xfrm>
            <a:off x="1954989" y="4803965"/>
            <a:ext cx="1069691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</a:t>
            </a:r>
            <a:r>
              <a:rPr lang="en-US" dirty="0" err="1"/>
              <a:t>Versuni</a:t>
            </a:r>
            <a:r>
              <a:rPr lang="en-US" dirty="0"/>
              <a:t> Holding B.V.</a:t>
            </a:r>
          </a:p>
        </p:txBody>
      </p:sp>
    </p:spTree>
    <p:extLst>
      <p:ext uri="{BB962C8B-B14F-4D97-AF65-F5344CB8AC3E}">
        <p14:creationId xmlns:p14="http://schemas.microsoft.com/office/powerpoint/2010/main" val="20446087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413D6-9A10-6170-4859-CDBC111149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382588"/>
            <a:ext cx="8129592" cy="432059"/>
          </a:xfrm>
        </p:spPr>
        <p:txBody>
          <a:bodyPr/>
          <a:lstStyle/>
          <a:p>
            <a:r>
              <a:rPr lang="en-GB" dirty="0"/>
              <a:t>Click to edit header</a:t>
            </a:r>
            <a:endParaRPr lang="en-NL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29BE5B-A38E-C58D-AE6D-BF8B63EFBA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39" y="1419226"/>
            <a:ext cx="2592000" cy="3132138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1EFAC71C-87D5-74B3-B9F0-225372D698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83474" y="1419226"/>
            <a:ext cx="2592000" cy="3132138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760C6603-E9CE-658D-8D72-4AD6AFFE27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56469" y="1419226"/>
            <a:ext cx="2592000" cy="3132138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C86E6B3C-BCD2-5A20-EF5C-E2F3F548AA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3238" y="926718"/>
            <a:ext cx="8129592" cy="28694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</a:defRPr>
            </a:lvl1pPr>
            <a:lvl2pPr marL="0" indent="0">
              <a:buNone/>
              <a:defRPr sz="1600"/>
            </a:lvl2pPr>
            <a:lvl3pPr marL="0" indent="0">
              <a:buNone/>
              <a:defRPr sz="1600"/>
            </a:lvl3pPr>
            <a:lvl4pPr marL="0" indent="0">
              <a:buNone/>
              <a:defRPr sz="1600"/>
            </a:lvl4pPr>
            <a:lvl5pPr marL="0" indent="0">
              <a:buNone/>
              <a:defRPr sz="1600"/>
            </a:lvl5pPr>
          </a:lstStyle>
          <a:p>
            <a:pPr lvl="0"/>
            <a:r>
              <a:rPr lang="en-GB" dirty="0"/>
              <a:t>Click to edit subtitle</a:t>
            </a:r>
            <a:endParaRPr lang="en-NL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A72B818-63E2-D966-E8C8-93C1DB59C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3474" y="4803965"/>
            <a:ext cx="3272901" cy="27384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9779416-0C66-9AA1-BE1B-BEF01A8034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8992" y="4803965"/>
            <a:ext cx="709621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595E8A8-5B3D-804C-A8E7-928A1EA897DE}" type="datetime4">
              <a:rPr lang="en-US" smtClean="0"/>
              <a:t>February 26, 2024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16AE910-94F6-0305-5843-246CAEEC00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03238" y="4801039"/>
            <a:ext cx="301832" cy="273844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5B37BB-1207-2B3E-1C09-B8996714F3ED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01868" y="4784850"/>
            <a:ext cx="1026000" cy="18720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6ED7887-E3B2-CBC0-DD4D-8FDC41D09AEF}"/>
              </a:ext>
            </a:extLst>
          </p:cNvPr>
          <p:cNvSpPr txBox="1">
            <a:spLocks/>
          </p:cNvSpPr>
          <p:nvPr userDrawn="1"/>
        </p:nvSpPr>
        <p:spPr>
          <a:xfrm>
            <a:off x="1954989" y="4803965"/>
            <a:ext cx="1069691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</a:t>
            </a:r>
            <a:r>
              <a:rPr lang="en-US" dirty="0" err="1"/>
              <a:t>Versuni</a:t>
            </a:r>
            <a:r>
              <a:rPr lang="en-US" dirty="0"/>
              <a:t> Holding B.V.</a:t>
            </a:r>
          </a:p>
        </p:txBody>
      </p:sp>
    </p:spTree>
    <p:extLst>
      <p:ext uri="{BB962C8B-B14F-4D97-AF65-F5344CB8AC3E}">
        <p14:creationId xmlns:p14="http://schemas.microsoft.com/office/powerpoint/2010/main" val="19829971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413D6-9A10-6170-4859-CDBC111149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382588"/>
            <a:ext cx="8126412" cy="432059"/>
          </a:xfrm>
        </p:spPr>
        <p:txBody>
          <a:bodyPr/>
          <a:lstStyle/>
          <a:p>
            <a:r>
              <a:rPr lang="en-GB" dirty="0"/>
              <a:t>Click to edit header</a:t>
            </a:r>
            <a:endParaRPr lang="en-NL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29BE5B-A38E-C58D-AE6D-BF8B63EFBA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39" y="1419226"/>
            <a:ext cx="1900236" cy="3132138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1EFAC71C-87D5-74B3-B9F0-225372D698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93159" y="1419226"/>
            <a:ext cx="1895475" cy="3132138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760C6603-E9CE-658D-8D72-4AD6AFFE27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77547" y="1419226"/>
            <a:ext cx="1895475" cy="3132138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535A6998-91C0-FA8E-816D-E8F583065CB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32769" y="1419226"/>
            <a:ext cx="1895475" cy="3132138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48B83B4-22B9-1A91-9D37-98A74858CC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3238" y="926718"/>
            <a:ext cx="8126412" cy="28694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</a:defRPr>
            </a:lvl1pPr>
            <a:lvl2pPr marL="0" indent="0">
              <a:buNone/>
              <a:defRPr sz="1600"/>
            </a:lvl2pPr>
            <a:lvl3pPr marL="0" indent="0">
              <a:buNone/>
              <a:defRPr sz="1600"/>
            </a:lvl3pPr>
            <a:lvl4pPr marL="0" indent="0">
              <a:buNone/>
              <a:defRPr sz="1600"/>
            </a:lvl4pPr>
            <a:lvl5pPr marL="0" indent="0">
              <a:buNone/>
              <a:defRPr sz="1600"/>
            </a:lvl5pPr>
          </a:lstStyle>
          <a:p>
            <a:pPr lvl="0"/>
            <a:r>
              <a:rPr lang="en-GB" dirty="0"/>
              <a:t>Click to edit subtitle</a:t>
            </a:r>
            <a:endParaRPr lang="en-NL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4B0A218-C79F-B744-5498-870B4F068E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76601" y="4803965"/>
            <a:ext cx="3296422" cy="27384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55F2506-52CC-1BE2-1F20-851C70B7CA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8992" y="4803965"/>
            <a:ext cx="709621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BF3E3C83-ED0F-884B-BD76-0F735E39A4F6}" type="datetime4">
              <a:rPr lang="en-US" smtClean="0"/>
              <a:t>February 26, 2024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503D6DD-A4A5-D1C2-FFE7-FB95DB34A8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03238" y="4801039"/>
            <a:ext cx="301832" cy="273844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735F43-5428-B94C-20DB-CFE55E358DCE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01868" y="4784850"/>
            <a:ext cx="1026000" cy="187200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0D1492B-5449-ED17-A19C-E0877BD7AB06}"/>
              </a:ext>
            </a:extLst>
          </p:cNvPr>
          <p:cNvSpPr txBox="1">
            <a:spLocks/>
          </p:cNvSpPr>
          <p:nvPr userDrawn="1"/>
        </p:nvSpPr>
        <p:spPr>
          <a:xfrm>
            <a:off x="1954989" y="4803965"/>
            <a:ext cx="1069691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</a:t>
            </a:r>
            <a:r>
              <a:rPr lang="en-US" dirty="0" err="1"/>
              <a:t>Versuni</a:t>
            </a:r>
            <a:r>
              <a:rPr lang="en-US" dirty="0"/>
              <a:t> Holding B.V.</a:t>
            </a:r>
          </a:p>
        </p:txBody>
      </p:sp>
    </p:spTree>
    <p:extLst>
      <p:ext uri="{BB962C8B-B14F-4D97-AF65-F5344CB8AC3E}">
        <p14:creationId xmlns:p14="http://schemas.microsoft.com/office/powerpoint/2010/main" val="37800880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94287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Short text / subheader_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B55C2CF-3C6E-B760-0243-57FA772E2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82588"/>
            <a:ext cx="8126412" cy="40712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 dirty="0"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D541E0C-5CD5-0187-AA1C-AFB5597EDF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38" y="926718"/>
            <a:ext cx="8126412" cy="28694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</a:defRPr>
            </a:lvl1pPr>
            <a:lvl2pPr marL="0" indent="0">
              <a:buNone/>
              <a:defRPr sz="1600"/>
            </a:lvl2pPr>
            <a:lvl3pPr marL="0" indent="0">
              <a:buNone/>
              <a:defRPr sz="1600"/>
            </a:lvl3pPr>
            <a:lvl4pPr marL="0" indent="0">
              <a:buNone/>
              <a:defRPr sz="1600"/>
            </a:lvl4pPr>
            <a:lvl5pPr marL="0" indent="0">
              <a:buNone/>
              <a:defRPr sz="1600"/>
            </a:lvl5pPr>
          </a:lstStyle>
          <a:p>
            <a:pPr lvl="0"/>
            <a:r>
              <a:rPr lang="en-GB" dirty="0"/>
              <a:t>Click to edit subtitle</a:t>
            </a:r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77157-5A9A-2D2A-F77F-F11F328876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76600" y="4803965"/>
            <a:ext cx="3323626" cy="27384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5C14EF7-C8C6-38A9-D4EC-295741ABE1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8992" y="4803965"/>
            <a:ext cx="709621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23957C5E-FB03-B340-AB87-D21E99ED96AC}" type="datetime4">
              <a:rPr lang="en-US" smtClean="0"/>
              <a:t>February 26, 2024</a:t>
            </a:fld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B55ED79-6CDA-5E1C-414E-496C104A55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03238" y="4801039"/>
            <a:ext cx="301832" cy="273844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312105-DCBC-2E15-82C7-BD293ECEE624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01868" y="4784850"/>
            <a:ext cx="1026000" cy="187200"/>
          </a:xfrm>
          <a:prstGeom prst="rect">
            <a:avLst/>
          </a:prstGeom>
        </p:spPr>
      </p:pic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0230090A-6F53-B783-3B6D-C73850DE8C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237" y="1615541"/>
            <a:ext cx="2592000" cy="1244599"/>
          </a:xfrm>
          <a:prstGeom prst="rect">
            <a:avLst/>
          </a:prstGeom>
        </p:spPr>
        <p:txBody>
          <a:bodyPr/>
          <a:lstStyle>
            <a:lvl1pPr>
              <a:lnSpc>
                <a:spcPts val="1400"/>
              </a:lnSpc>
              <a:spcBef>
                <a:spcPts val="400"/>
              </a:spcBef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C9FA109-B10A-385D-4F9E-EBF2E6CEBC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3237" y="1422734"/>
            <a:ext cx="2592000" cy="177720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A04D9E6-8AAF-6D59-4C9D-AE65FA55B5AF}"/>
              </a:ext>
            </a:extLst>
          </p:cNvPr>
          <p:cNvSpPr txBox="1">
            <a:spLocks/>
          </p:cNvSpPr>
          <p:nvPr userDrawn="1"/>
        </p:nvSpPr>
        <p:spPr>
          <a:xfrm>
            <a:off x="1954989" y="4803965"/>
            <a:ext cx="1069691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</a:t>
            </a:r>
            <a:r>
              <a:rPr lang="en-US" dirty="0" err="1"/>
              <a:t>Versuni</a:t>
            </a:r>
            <a:r>
              <a:rPr lang="en-US" dirty="0"/>
              <a:t> Holding B.V.</a:t>
            </a:r>
          </a:p>
        </p:txBody>
      </p:sp>
    </p:spTree>
    <p:extLst>
      <p:ext uri="{BB962C8B-B14F-4D97-AF65-F5344CB8AC3E}">
        <p14:creationId xmlns:p14="http://schemas.microsoft.com/office/powerpoint/2010/main" val="10688981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1 text + 1 image bi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9">
            <a:extLst>
              <a:ext uri="{FF2B5EF4-FFF2-40B4-BE49-F238E27FC236}">
                <a16:creationId xmlns:a16="http://schemas.microsoft.com/office/drawing/2014/main" id="{04DD71D7-DD56-DEEC-BC38-26DB6BE61E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196935" y="0"/>
            <a:ext cx="6947065" cy="51435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r>
              <a:rPr lang="en-NL" dirty="0"/>
              <a:t>Place picture, when done SEND the picture to the BACK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B96F803-AAF9-CED3-C002-EE8385134C3E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0" y="378"/>
            <a:ext cx="9184000" cy="516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lang="en-GB" dirty="0"/>
              <a:t>  </a:t>
            </a:r>
            <a:endParaRPr lang="en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1D1715-7EF5-F216-CF16-A48656C8F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82588"/>
            <a:ext cx="5548312" cy="7239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C4DBB8-A400-8CB3-BB31-9FE797B594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3239" y="1419225"/>
            <a:ext cx="2582861" cy="1578499"/>
          </a:xfrm>
        </p:spPr>
        <p:txBody>
          <a:bodyPr anchor="t"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4E5807D0-4C43-6068-95F0-3711D39D31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3238" y="926718"/>
            <a:ext cx="5548312" cy="28694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</a:defRPr>
            </a:lvl1pPr>
            <a:lvl2pPr marL="0" indent="0">
              <a:buNone/>
              <a:defRPr sz="1600"/>
            </a:lvl2pPr>
            <a:lvl3pPr marL="0" indent="0">
              <a:buNone/>
              <a:defRPr sz="1600"/>
            </a:lvl3pPr>
            <a:lvl4pPr marL="0" indent="0">
              <a:buNone/>
              <a:defRPr sz="1600"/>
            </a:lvl4pPr>
            <a:lvl5pPr marL="0" indent="0">
              <a:buNone/>
              <a:defRPr sz="1600"/>
            </a:lvl5pPr>
          </a:lstStyle>
          <a:p>
            <a:pPr lvl="0"/>
            <a:r>
              <a:rPr lang="en-GB" dirty="0"/>
              <a:t>Click to edit subtitle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6C331-BB69-3150-3D1D-D964D169EF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8992" y="4803965"/>
            <a:ext cx="709621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047503D-88CE-7347-BA0E-A80E986132BB}" type="datetime4">
              <a:rPr lang="en-US" smtClean="0"/>
              <a:t>February 26, 2024</a:t>
            </a:fld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D73FDE5-2AB4-9D31-3BAF-2B91ED9FA0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03238" y="4801039"/>
            <a:ext cx="301832" cy="273844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C63078E-8964-BA87-D8B4-0DB6EACD46A6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7601869" y="4784850"/>
            <a:ext cx="1024674" cy="187200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accent3">
                    <a:alpha val="0"/>
                  </a:schemeClr>
                </a:solidFill>
              </a:defRPr>
            </a:lvl1pPr>
            <a:lvl2pPr>
              <a:defRPr>
                <a:solidFill>
                  <a:schemeClr val="accent3">
                    <a:alpha val="0"/>
                  </a:schemeClr>
                </a:solidFill>
              </a:defRPr>
            </a:lvl2pPr>
            <a:lvl3pPr>
              <a:defRPr>
                <a:solidFill>
                  <a:schemeClr val="accent3">
                    <a:alpha val="0"/>
                  </a:schemeClr>
                </a:solidFill>
              </a:defRPr>
            </a:lvl3pPr>
            <a:lvl4pPr>
              <a:defRPr>
                <a:solidFill>
                  <a:schemeClr val="accent3">
                    <a:alpha val="0"/>
                  </a:schemeClr>
                </a:solidFill>
              </a:defRPr>
            </a:lvl4pPr>
            <a:lvl5pPr>
              <a:defRPr>
                <a:solidFill>
                  <a:schemeClr val="accent3">
                    <a:alpha val="0"/>
                  </a:schemeClr>
                </a:solidFill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550AF92-557B-E19E-D078-A03A81AA8D19}"/>
              </a:ext>
            </a:extLst>
          </p:cNvPr>
          <p:cNvSpPr txBox="1">
            <a:spLocks/>
          </p:cNvSpPr>
          <p:nvPr userDrawn="1"/>
        </p:nvSpPr>
        <p:spPr>
          <a:xfrm>
            <a:off x="1954989" y="4803965"/>
            <a:ext cx="1069691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</a:t>
            </a:r>
            <a:r>
              <a:rPr lang="en-US" dirty="0" err="1"/>
              <a:t>Versuni</a:t>
            </a:r>
            <a:r>
              <a:rPr lang="en-US" dirty="0"/>
              <a:t> Holding B.V.</a:t>
            </a:r>
          </a:p>
        </p:txBody>
      </p:sp>
    </p:spTree>
    <p:extLst>
      <p:ext uri="{BB962C8B-B14F-4D97-AF65-F5344CB8AC3E}">
        <p14:creationId xmlns:p14="http://schemas.microsoft.com/office/powerpoint/2010/main" val="35146383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qua_Title + 1 text + 1 image bi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9">
            <a:extLst>
              <a:ext uri="{FF2B5EF4-FFF2-40B4-BE49-F238E27FC236}">
                <a16:creationId xmlns:a16="http://schemas.microsoft.com/office/drawing/2014/main" id="{04DD71D7-DD56-DEEC-BC38-26DB6BE61E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196935" y="0"/>
            <a:ext cx="6947065" cy="51435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r>
              <a:rPr lang="en-NL" dirty="0"/>
              <a:t>Place picture, when done SEND the picture to the BACK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99A95BA2-4526-8D92-A2D0-9CE0FB7B61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78"/>
            <a:ext cx="9144000" cy="51435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lang="en-GB" dirty="0"/>
              <a:t>  </a:t>
            </a:r>
            <a:endParaRPr lang="en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1D1715-7EF5-F216-CF16-A48656C8F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82588"/>
            <a:ext cx="5548312" cy="7239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C4DBB8-A400-8CB3-BB31-9FE797B594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3239" y="1419225"/>
            <a:ext cx="2582861" cy="1578499"/>
          </a:xfrm>
        </p:spPr>
        <p:txBody>
          <a:bodyPr anchor="t"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4E5807D0-4C43-6068-95F0-3711D39D31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3238" y="926718"/>
            <a:ext cx="5548312" cy="28694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</a:defRPr>
            </a:lvl1pPr>
            <a:lvl2pPr marL="0" indent="0">
              <a:buNone/>
              <a:defRPr sz="1600"/>
            </a:lvl2pPr>
            <a:lvl3pPr marL="0" indent="0">
              <a:buNone/>
              <a:defRPr sz="1600"/>
            </a:lvl3pPr>
            <a:lvl4pPr marL="0" indent="0">
              <a:buNone/>
              <a:defRPr sz="1600"/>
            </a:lvl4pPr>
            <a:lvl5pPr marL="0" indent="0">
              <a:buNone/>
              <a:defRPr sz="1600"/>
            </a:lvl5pPr>
          </a:lstStyle>
          <a:p>
            <a:pPr lvl="0"/>
            <a:r>
              <a:rPr lang="en-GB" dirty="0"/>
              <a:t>Click to edit subtitle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FE9BD-2910-C159-3923-57BBA65B48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8992" y="4803965"/>
            <a:ext cx="709621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659E8E5F-6DCE-7F4F-8A6F-AAC4820A15A2}" type="datetime4">
              <a:rPr lang="en-US" smtClean="0"/>
              <a:t>February 26, 2024</a:t>
            </a:fld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849C753-A9CA-9E42-835D-091E2AC442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03238" y="4801039"/>
            <a:ext cx="301832" cy="273844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68ACC157-0D72-FB1A-BF44-38DD978DD098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7601869" y="4784850"/>
            <a:ext cx="1024674" cy="187200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accent3">
                    <a:alpha val="0"/>
                  </a:schemeClr>
                </a:solidFill>
              </a:defRPr>
            </a:lvl1pPr>
            <a:lvl2pPr>
              <a:defRPr>
                <a:solidFill>
                  <a:schemeClr val="accent3">
                    <a:alpha val="0"/>
                  </a:schemeClr>
                </a:solidFill>
              </a:defRPr>
            </a:lvl2pPr>
            <a:lvl3pPr>
              <a:defRPr>
                <a:solidFill>
                  <a:schemeClr val="accent3">
                    <a:alpha val="0"/>
                  </a:schemeClr>
                </a:solidFill>
              </a:defRPr>
            </a:lvl3pPr>
            <a:lvl4pPr>
              <a:defRPr>
                <a:solidFill>
                  <a:schemeClr val="accent3">
                    <a:alpha val="0"/>
                  </a:schemeClr>
                </a:solidFill>
              </a:defRPr>
            </a:lvl4pPr>
            <a:lvl5pPr>
              <a:defRPr>
                <a:solidFill>
                  <a:schemeClr val="accent3">
                    <a:alpha val="0"/>
                  </a:schemeClr>
                </a:solidFill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4A2FC6C-151C-94BD-118A-46FEAEF721BD}"/>
              </a:ext>
            </a:extLst>
          </p:cNvPr>
          <p:cNvSpPr txBox="1">
            <a:spLocks/>
          </p:cNvSpPr>
          <p:nvPr userDrawn="1"/>
        </p:nvSpPr>
        <p:spPr>
          <a:xfrm>
            <a:off x="1954989" y="4803965"/>
            <a:ext cx="1069691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</a:t>
            </a:r>
            <a:r>
              <a:rPr lang="en-US" dirty="0" err="1"/>
              <a:t>Versuni</a:t>
            </a:r>
            <a:r>
              <a:rPr lang="en-US" dirty="0"/>
              <a:t> Holding B.V.</a:t>
            </a:r>
          </a:p>
        </p:txBody>
      </p:sp>
    </p:spTree>
    <p:extLst>
      <p:ext uri="{BB962C8B-B14F-4D97-AF65-F5344CB8AC3E}">
        <p14:creationId xmlns:p14="http://schemas.microsoft.com/office/powerpoint/2010/main" val="41805717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1 image bi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7576887-E28A-D9E3-0B56-2FADBCC002A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0"/>
            <a:ext cx="9144000" cy="51435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r>
              <a:rPr lang="en-NL" dirty="0"/>
              <a:t>Place picture, when done SEND the picture to the BACK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C4CC3-99F1-34D0-2637-6ECB9FCB49F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78"/>
            <a:ext cx="9144000" cy="51435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lang="en-GB" dirty="0"/>
              <a:t>  </a:t>
            </a:r>
            <a:endParaRPr lang="en-NL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62AE3A2-277C-7DFD-9BC7-2FE86300C2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382588"/>
            <a:ext cx="2755900" cy="1036638"/>
          </a:xfrm>
        </p:spPr>
        <p:txBody>
          <a:bodyPr/>
          <a:lstStyle>
            <a:lvl1pPr>
              <a:lnSpc>
                <a:spcPts val="28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There’s no fixed size for this header</a:t>
            </a:r>
            <a:endParaRPr lang="en-NL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91D090E-D0B2-AAB5-1415-723A814D80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03238" y="4801039"/>
            <a:ext cx="519650" cy="273844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A2A2482-CFA6-2912-A0D6-54B9B6B105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4350" y="1419226"/>
            <a:ext cx="1889125" cy="12668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D861BC5-1DDC-D17D-56F6-8B3A7085D858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7601869" y="4784850"/>
            <a:ext cx="1024674" cy="187200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accent3">
                    <a:alpha val="0"/>
                  </a:schemeClr>
                </a:solidFill>
              </a:defRPr>
            </a:lvl1pPr>
            <a:lvl2pPr>
              <a:defRPr>
                <a:solidFill>
                  <a:schemeClr val="accent3">
                    <a:alpha val="0"/>
                  </a:schemeClr>
                </a:solidFill>
              </a:defRPr>
            </a:lvl2pPr>
            <a:lvl3pPr>
              <a:defRPr>
                <a:solidFill>
                  <a:schemeClr val="accent3">
                    <a:alpha val="0"/>
                  </a:schemeClr>
                </a:solidFill>
              </a:defRPr>
            </a:lvl3pPr>
            <a:lvl4pPr>
              <a:defRPr>
                <a:solidFill>
                  <a:schemeClr val="accent3">
                    <a:alpha val="0"/>
                  </a:schemeClr>
                </a:solidFill>
              </a:defRPr>
            </a:lvl4pPr>
            <a:lvl5pPr>
              <a:defRPr>
                <a:solidFill>
                  <a:schemeClr val="accent3">
                    <a:alpha val="0"/>
                  </a:schemeClr>
                </a:solidFill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4834384-DF27-1975-F687-70A62DF5394E}"/>
              </a:ext>
            </a:extLst>
          </p:cNvPr>
          <p:cNvSpPr txBox="1">
            <a:spLocks/>
          </p:cNvSpPr>
          <p:nvPr userDrawn="1"/>
        </p:nvSpPr>
        <p:spPr>
          <a:xfrm>
            <a:off x="1954989" y="4803965"/>
            <a:ext cx="1069691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© </a:t>
            </a:r>
            <a:r>
              <a:rPr lang="en-US" dirty="0" err="1">
                <a:solidFill>
                  <a:schemeClr val="bg1"/>
                </a:solidFill>
              </a:rPr>
              <a:t>Versuni</a:t>
            </a:r>
            <a:r>
              <a:rPr lang="en-US" dirty="0">
                <a:solidFill>
                  <a:schemeClr val="bg1"/>
                </a:solidFill>
              </a:rPr>
              <a:t> Holding B.V.</a:t>
            </a:r>
          </a:p>
        </p:txBody>
      </p:sp>
    </p:spTree>
    <p:extLst>
      <p:ext uri="{BB962C8B-B14F-4D97-AF65-F5344CB8AC3E}">
        <p14:creationId xmlns:p14="http://schemas.microsoft.com/office/powerpoint/2010/main" val="888423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qua_Title + 1 image bi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7576887-E28A-D9E3-0B56-2FADBCC002A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0"/>
            <a:ext cx="9144000" cy="51435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r>
              <a:rPr lang="en-NL" dirty="0"/>
              <a:t>Place picture, when done SEND the picture to the BACK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C4CC3-99F1-34D0-2637-6ECB9FCB49F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78"/>
            <a:ext cx="9144000" cy="51435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lang="en-GB" dirty="0"/>
              <a:t>  </a:t>
            </a:r>
            <a:endParaRPr lang="en-NL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62AE3A2-277C-7DFD-9BC7-2FE86300C2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382588"/>
            <a:ext cx="2755900" cy="1036638"/>
          </a:xfrm>
        </p:spPr>
        <p:txBody>
          <a:bodyPr/>
          <a:lstStyle>
            <a:lvl1pPr>
              <a:lnSpc>
                <a:spcPts val="2800"/>
              </a:lnSpc>
              <a:defRPr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There’s no fixed size for this header</a:t>
            </a:r>
            <a:endParaRPr lang="en-NL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91D090E-D0B2-AAB5-1415-723A814D80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03237" y="4801039"/>
            <a:ext cx="496403" cy="273844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A2A2482-CFA6-2912-A0D6-54B9B6B105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4350" y="1419226"/>
            <a:ext cx="1889125" cy="12668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C6823052-B9A9-3C97-9849-DA8C32E7356C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7601869" y="4784850"/>
            <a:ext cx="1024674" cy="187200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accent3">
                    <a:alpha val="0"/>
                  </a:schemeClr>
                </a:solidFill>
              </a:defRPr>
            </a:lvl1pPr>
            <a:lvl2pPr>
              <a:defRPr>
                <a:solidFill>
                  <a:schemeClr val="accent3">
                    <a:alpha val="0"/>
                  </a:schemeClr>
                </a:solidFill>
              </a:defRPr>
            </a:lvl2pPr>
            <a:lvl3pPr>
              <a:defRPr>
                <a:solidFill>
                  <a:schemeClr val="accent3">
                    <a:alpha val="0"/>
                  </a:schemeClr>
                </a:solidFill>
              </a:defRPr>
            </a:lvl3pPr>
            <a:lvl4pPr>
              <a:defRPr>
                <a:solidFill>
                  <a:schemeClr val="accent3">
                    <a:alpha val="0"/>
                  </a:schemeClr>
                </a:solidFill>
              </a:defRPr>
            </a:lvl4pPr>
            <a:lvl5pPr>
              <a:defRPr>
                <a:solidFill>
                  <a:schemeClr val="accent3">
                    <a:alpha val="0"/>
                  </a:schemeClr>
                </a:solidFill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3F21598-4BCB-2008-FBB4-06748E6D8169}"/>
              </a:ext>
            </a:extLst>
          </p:cNvPr>
          <p:cNvSpPr txBox="1">
            <a:spLocks/>
          </p:cNvSpPr>
          <p:nvPr userDrawn="1"/>
        </p:nvSpPr>
        <p:spPr>
          <a:xfrm>
            <a:off x="1954989" y="4803965"/>
            <a:ext cx="1069691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© </a:t>
            </a:r>
            <a:r>
              <a:rPr lang="en-US" dirty="0" err="1">
                <a:solidFill>
                  <a:schemeClr val="bg1"/>
                </a:solidFill>
              </a:rPr>
              <a:t>Versuni</a:t>
            </a:r>
            <a:r>
              <a:rPr lang="en-US" dirty="0">
                <a:solidFill>
                  <a:schemeClr val="bg1"/>
                </a:solidFill>
              </a:rPr>
              <a:t> Holding B.V.</a:t>
            </a:r>
          </a:p>
        </p:txBody>
      </p:sp>
    </p:spTree>
    <p:extLst>
      <p:ext uri="{BB962C8B-B14F-4D97-AF65-F5344CB8AC3E}">
        <p14:creationId xmlns:p14="http://schemas.microsoft.com/office/powerpoint/2010/main" val="14544226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_color b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413D6-9A10-6170-4859-CDBC111149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381600"/>
            <a:ext cx="8129592" cy="43205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header</a:t>
            </a:r>
            <a:endParaRPr lang="en-NL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C86E6B3C-BCD2-5A20-EF5C-E2F3F548AA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3238" y="926718"/>
            <a:ext cx="8129592" cy="28694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  <a:lvl2pPr marL="0" indent="0">
              <a:buNone/>
              <a:defRPr sz="1600"/>
            </a:lvl2pPr>
            <a:lvl3pPr marL="0" indent="0">
              <a:buNone/>
              <a:defRPr sz="1600"/>
            </a:lvl3pPr>
            <a:lvl4pPr marL="0" indent="0">
              <a:buNone/>
              <a:defRPr sz="1600"/>
            </a:lvl4pPr>
            <a:lvl5pPr marL="0" indent="0">
              <a:buNone/>
              <a:defRPr sz="1600"/>
            </a:lvl5pPr>
          </a:lstStyle>
          <a:p>
            <a:pPr lvl="0"/>
            <a:r>
              <a:rPr lang="en-GB" dirty="0"/>
              <a:t>Click to edit subtitle</a:t>
            </a:r>
            <a:endParaRPr lang="en-NL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EDB798AA-C141-08EF-E245-F50D401EEF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37" y="1615541"/>
            <a:ext cx="1900238" cy="1244599"/>
          </a:xfrm>
          <a:prstGeom prst="rect">
            <a:avLst/>
          </a:prstGeom>
        </p:spPr>
        <p:txBody>
          <a:bodyPr/>
          <a:lstStyle>
            <a:lvl1pPr>
              <a:lnSpc>
                <a:spcPts val="1400"/>
              </a:lnSpc>
              <a:spcBef>
                <a:spcPts val="400"/>
              </a:spcBef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2D0B2FB-7D21-BCAE-87B3-E51B7DB52EE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3237" y="1422733"/>
            <a:ext cx="1900238" cy="189881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2350331-211E-25FC-1960-5B5A499303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76600" y="4803965"/>
            <a:ext cx="3313113" cy="27384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600" b="0" i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E0C00177-8ADC-DBA5-C0D7-171DCF241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8992" y="4803965"/>
            <a:ext cx="709621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6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96A3A0A8-6C22-DD4B-BE5E-243B19BC3F6A}" type="datetime4">
              <a:rPr lang="en-US" smtClean="0"/>
              <a:t>February 26, 2024</a:t>
            </a:fld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6ADE421-D7DD-3ACE-52FF-46858BEB7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03238" y="4801039"/>
            <a:ext cx="301832" cy="273844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EC03F4-6ED3-2203-4A2C-F60DCA0CEC27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01242" y="4784619"/>
            <a:ext cx="1026000" cy="187200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128CD56-7F65-7C1F-4033-40C6F134DED2}"/>
              </a:ext>
            </a:extLst>
          </p:cNvPr>
          <p:cNvSpPr txBox="1">
            <a:spLocks/>
          </p:cNvSpPr>
          <p:nvPr userDrawn="1"/>
        </p:nvSpPr>
        <p:spPr>
          <a:xfrm>
            <a:off x="1954989" y="4803965"/>
            <a:ext cx="1069691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© </a:t>
            </a:r>
            <a:r>
              <a:rPr lang="en-US" dirty="0" err="1">
                <a:solidFill>
                  <a:schemeClr val="bg1"/>
                </a:solidFill>
              </a:rPr>
              <a:t>Versuni</a:t>
            </a:r>
            <a:r>
              <a:rPr lang="en-US" dirty="0">
                <a:solidFill>
                  <a:schemeClr val="bg1"/>
                </a:solidFill>
              </a:rPr>
              <a:t> Holding B.V.</a:t>
            </a:r>
          </a:p>
        </p:txBody>
      </p:sp>
    </p:spTree>
    <p:extLst>
      <p:ext uri="{BB962C8B-B14F-4D97-AF65-F5344CB8AC3E}">
        <p14:creationId xmlns:p14="http://schemas.microsoft.com/office/powerpoint/2010/main" val="41172530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1 column +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413D6-9A10-6170-4859-CDBC111149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382588"/>
            <a:ext cx="8126412" cy="432059"/>
          </a:xfrm>
        </p:spPr>
        <p:txBody>
          <a:bodyPr/>
          <a:lstStyle/>
          <a:p>
            <a:r>
              <a:rPr lang="en-GB" dirty="0"/>
              <a:t>Click to edit header</a:t>
            </a:r>
            <a:endParaRPr lang="en-NL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29BE5B-A38E-C58D-AE6D-BF8B63EFBA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38" y="1419226"/>
            <a:ext cx="3976687" cy="3132138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3FBDA182-F6EC-79E9-21EB-DF253B9631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3238" y="926718"/>
            <a:ext cx="8126412" cy="28694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1400" b="0" i="0">
                <a:solidFill>
                  <a:schemeClr val="tx2"/>
                </a:solidFill>
                <a:latin typeface="Maven Pro" pitchFamily="2" charset="77"/>
              </a:defRPr>
            </a:lvl1pPr>
            <a:lvl2pPr marL="0" indent="0">
              <a:buNone/>
              <a:defRPr sz="1600"/>
            </a:lvl2pPr>
            <a:lvl3pPr marL="0" indent="0">
              <a:buNone/>
              <a:defRPr sz="1600"/>
            </a:lvl3pPr>
            <a:lvl4pPr marL="0" indent="0">
              <a:buNone/>
              <a:defRPr sz="1600"/>
            </a:lvl4pPr>
            <a:lvl5pPr marL="0" indent="0">
              <a:buNone/>
              <a:defRPr sz="1600"/>
            </a:lvl5pPr>
          </a:lstStyle>
          <a:p>
            <a:pPr lvl="0"/>
            <a:r>
              <a:rPr lang="en-GB" dirty="0"/>
              <a:t>Click to edit subtitle</a:t>
            </a:r>
            <a:endParaRPr lang="en-NL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F1AB1C7-6982-9D03-F3AC-D59D32091F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71892" y="1469505"/>
            <a:ext cx="3960812" cy="3226320"/>
          </a:xfrm>
          <a:prstGeom prst="roundRect">
            <a:avLst>
              <a:gd name="adj" fmla="val 246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GB" dirty="0"/>
              <a:t>Insert Picture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FDA42F1-7CBC-6910-E49D-C66828A45B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76600" y="4803965"/>
            <a:ext cx="3313113" cy="27384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2C809A-BFBD-0FE6-CAEB-82954F8D26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8992" y="4803965"/>
            <a:ext cx="709621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0EDAF68-65C0-E849-B0FB-F30D6DDD5EC8}" type="datetime4">
              <a:rPr lang="en-US" smtClean="0"/>
              <a:t>February 26, 2024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4D3842E-8CD8-5764-D925-15140F8F05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03238" y="4801039"/>
            <a:ext cx="301832" cy="273844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ED61FB-2F75-F0FE-1D2F-86EBD8E77744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01868" y="4784850"/>
            <a:ext cx="1026000" cy="1872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F9A0D7F-ADB7-1BEE-880F-DC9E28B2AC1B}"/>
              </a:ext>
            </a:extLst>
          </p:cNvPr>
          <p:cNvSpPr txBox="1">
            <a:spLocks/>
          </p:cNvSpPr>
          <p:nvPr userDrawn="1"/>
        </p:nvSpPr>
        <p:spPr>
          <a:xfrm>
            <a:off x="1954989" y="4803965"/>
            <a:ext cx="1069691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</a:t>
            </a:r>
            <a:r>
              <a:rPr lang="en-US" dirty="0" err="1"/>
              <a:t>Versuni</a:t>
            </a:r>
            <a:r>
              <a:rPr lang="en-US" dirty="0"/>
              <a:t> Holding B.V.</a:t>
            </a:r>
          </a:p>
        </p:txBody>
      </p:sp>
    </p:spTree>
    <p:extLst>
      <p:ext uri="{BB962C8B-B14F-4D97-AF65-F5344CB8AC3E}">
        <p14:creationId xmlns:p14="http://schemas.microsoft.com/office/powerpoint/2010/main" val="15650147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olumn +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413D6-9A10-6170-4859-CDBC111149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382588"/>
            <a:ext cx="3976687" cy="685800"/>
          </a:xfrm>
        </p:spPr>
        <p:txBody>
          <a:bodyPr/>
          <a:lstStyle/>
          <a:p>
            <a:r>
              <a:rPr lang="en-GB" dirty="0"/>
              <a:t>Click to </a:t>
            </a:r>
            <a:br>
              <a:rPr lang="en-GB" dirty="0"/>
            </a:br>
            <a:r>
              <a:rPr lang="en-GB" dirty="0"/>
              <a:t>edit header</a:t>
            </a:r>
            <a:endParaRPr lang="en-NL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29BE5B-A38E-C58D-AE6D-BF8B63EFBA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38" y="1419226"/>
            <a:ext cx="1900237" cy="3132138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F1AB1C7-6982-9D03-F3AC-D59D32091F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74556" y="464060"/>
            <a:ext cx="3960812" cy="4231766"/>
          </a:xfrm>
          <a:prstGeom prst="roundRect">
            <a:avLst>
              <a:gd name="adj" fmla="val 169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 anchorCtr="0"/>
          <a:lstStyle>
            <a:lvl1pPr algn="ctr">
              <a:defRPr/>
            </a:lvl1pPr>
          </a:lstStyle>
          <a:p>
            <a:pPr marL="0" marR="0" lvl="0" indent="0" algn="ctr" defTabSz="685800" rtl="0" eaLnBrk="1" fontAlgn="auto" latinLnBrk="0" hangingPunct="1">
              <a:lnSpc>
                <a:spcPts val="14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Insert Picture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1BE4849D-68E8-0418-7468-C73FB80110B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87220" y="1419226"/>
            <a:ext cx="1900237" cy="3132138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EA0DCFE-548C-3679-7D36-FCA8721106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76600" y="4803965"/>
            <a:ext cx="3315883" cy="27384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45074-9B80-62CC-054F-9470FF1707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8992" y="4803965"/>
            <a:ext cx="709621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544EE4A-8676-4A49-80CC-E812D984DEF2}" type="datetime4">
              <a:rPr lang="en-US" smtClean="0"/>
              <a:t>February 26, 2024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379B1A2-65A6-25BC-7AA5-20A6162A98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03238" y="4801039"/>
            <a:ext cx="301832" cy="273844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4A374-425C-5D8F-60B9-6F008920FCFD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01868" y="4784850"/>
            <a:ext cx="1026000" cy="1872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F8E1AAF-8317-A73B-E819-C7427DC85343}"/>
              </a:ext>
            </a:extLst>
          </p:cNvPr>
          <p:cNvSpPr txBox="1">
            <a:spLocks/>
          </p:cNvSpPr>
          <p:nvPr userDrawn="1"/>
        </p:nvSpPr>
        <p:spPr>
          <a:xfrm>
            <a:off x="1954989" y="4803965"/>
            <a:ext cx="1069691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</a:t>
            </a:r>
            <a:r>
              <a:rPr lang="en-US" dirty="0" err="1"/>
              <a:t>Versuni</a:t>
            </a:r>
            <a:r>
              <a:rPr lang="en-US" dirty="0"/>
              <a:t> Holding B.V.</a:t>
            </a:r>
          </a:p>
        </p:txBody>
      </p:sp>
    </p:spTree>
    <p:extLst>
      <p:ext uri="{BB962C8B-B14F-4D97-AF65-F5344CB8AC3E}">
        <p14:creationId xmlns:p14="http://schemas.microsoft.com/office/powerpoint/2010/main" val="10874362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olumn + 1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413D6-9A10-6170-4859-CDBC111149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382588"/>
            <a:ext cx="8129592" cy="432059"/>
          </a:xfrm>
        </p:spPr>
        <p:txBody>
          <a:bodyPr/>
          <a:lstStyle/>
          <a:p>
            <a:r>
              <a:rPr lang="en-GB" dirty="0"/>
              <a:t>Click to edit header</a:t>
            </a:r>
            <a:endParaRPr lang="en-NL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29BE5B-A38E-C58D-AE6D-BF8B63EFBA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39" y="1419226"/>
            <a:ext cx="2592000" cy="3132138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1EFAC71C-87D5-74B3-B9F0-225372D698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76601" y="1419226"/>
            <a:ext cx="2592000" cy="3132138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C86E6B3C-BCD2-5A20-EF5C-E2F3F548AA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3238" y="926718"/>
            <a:ext cx="8129592" cy="28694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</a:defRPr>
            </a:lvl1pPr>
            <a:lvl2pPr marL="0" indent="0">
              <a:buNone/>
              <a:defRPr sz="1600"/>
            </a:lvl2pPr>
            <a:lvl3pPr marL="0" indent="0">
              <a:buNone/>
              <a:defRPr sz="1600"/>
            </a:lvl3pPr>
            <a:lvl4pPr marL="0" indent="0">
              <a:buNone/>
              <a:defRPr sz="1600"/>
            </a:lvl4pPr>
            <a:lvl5pPr marL="0" indent="0">
              <a:buNone/>
              <a:defRPr sz="1600"/>
            </a:lvl5pPr>
          </a:lstStyle>
          <a:p>
            <a:pPr lvl="0"/>
            <a:r>
              <a:rPr lang="en-GB" dirty="0"/>
              <a:t>Click to edit subtitle</a:t>
            </a:r>
            <a:endParaRPr lang="en-NL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C25B818A-A05B-B0FD-7ADD-AE5985369D7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51550" y="1469505"/>
            <a:ext cx="2581154" cy="3226320"/>
          </a:xfrm>
          <a:prstGeom prst="roundRect">
            <a:avLst>
              <a:gd name="adj" fmla="val 253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GB" dirty="0"/>
              <a:t>Insert Picture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4E697D2-8225-7036-6C3B-075C0566E0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76601" y="4803965"/>
            <a:ext cx="3313112" cy="27384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F2783-E83E-AA06-BF03-5F544CAD0F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8992" y="4803965"/>
            <a:ext cx="709621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23F9C9B4-BC68-E047-A63E-A3F8C5AF7F83}" type="datetime4">
              <a:rPr lang="en-US" smtClean="0"/>
              <a:t>February 26, 2024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3B64F9A-E08E-8886-F9DE-BA05615383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03238" y="4801039"/>
            <a:ext cx="301832" cy="273844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5F05A-2285-55C3-8BFD-51EB1B08F70D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01868" y="4784850"/>
            <a:ext cx="1026000" cy="18720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50BF482-FB81-C3A8-D407-9E2532FF5C94}"/>
              </a:ext>
            </a:extLst>
          </p:cNvPr>
          <p:cNvSpPr txBox="1">
            <a:spLocks/>
          </p:cNvSpPr>
          <p:nvPr userDrawn="1"/>
        </p:nvSpPr>
        <p:spPr>
          <a:xfrm>
            <a:off x="1954989" y="4803965"/>
            <a:ext cx="1069691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</a:t>
            </a:r>
            <a:r>
              <a:rPr lang="en-US" dirty="0" err="1"/>
              <a:t>Versuni</a:t>
            </a:r>
            <a:r>
              <a:rPr lang="en-US" dirty="0"/>
              <a:t> Holding B.V.</a:t>
            </a:r>
          </a:p>
        </p:txBody>
      </p:sp>
    </p:spTree>
    <p:extLst>
      <p:ext uri="{BB962C8B-B14F-4D97-AF65-F5344CB8AC3E}">
        <p14:creationId xmlns:p14="http://schemas.microsoft.com/office/powerpoint/2010/main" val="3121081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1 column + 1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413D6-9A10-6170-4859-CDBC111149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381600"/>
            <a:ext cx="8129592" cy="432059"/>
          </a:xfrm>
        </p:spPr>
        <p:txBody>
          <a:bodyPr/>
          <a:lstStyle/>
          <a:p>
            <a:r>
              <a:rPr lang="en-GB" dirty="0"/>
              <a:t>Click to edit header</a:t>
            </a:r>
            <a:endParaRPr lang="en-NL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29BE5B-A38E-C58D-AE6D-BF8B63EFBA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39" y="1419225"/>
            <a:ext cx="2582862" cy="3260215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C86E6B3C-BCD2-5A20-EF5C-E2F3F548AA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3238" y="926718"/>
            <a:ext cx="8129592" cy="28694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</a:defRPr>
            </a:lvl1pPr>
            <a:lvl2pPr marL="0" indent="0">
              <a:buNone/>
              <a:defRPr sz="1600"/>
            </a:lvl2pPr>
            <a:lvl3pPr marL="0" indent="0">
              <a:buNone/>
              <a:defRPr sz="1600"/>
            </a:lvl3pPr>
            <a:lvl4pPr marL="0" indent="0">
              <a:buNone/>
              <a:defRPr sz="1600"/>
            </a:lvl4pPr>
            <a:lvl5pPr marL="0" indent="0">
              <a:buNone/>
              <a:defRPr sz="1600"/>
            </a:lvl5pPr>
          </a:lstStyle>
          <a:p>
            <a:pPr lvl="0"/>
            <a:r>
              <a:rPr lang="en-GB" dirty="0"/>
              <a:t>Click to edit subtitle</a:t>
            </a:r>
            <a:endParaRPr lang="en-NL" dirty="0"/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98D3E156-5785-BBCF-6804-33D7B29EA3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276600" y="1469505"/>
            <a:ext cx="5356104" cy="3226320"/>
          </a:xfrm>
          <a:prstGeom prst="roundRect">
            <a:avLst>
              <a:gd name="adj" fmla="val 210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GB" dirty="0"/>
              <a:t>Insert Picture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28CAFABB-5CA0-59E3-C798-EC30877FC6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76600" y="4803965"/>
            <a:ext cx="3313113" cy="27384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A97B5AE-3B74-5E25-A717-091F0B9132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8992" y="4803965"/>
            <a:ext cx="709621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EA3FAD2C-B2E5-3949-841C-09DA06C5C4BA}" type="datetime4">
              <a:rPr lang="en-US" smtClean="0"/>
              <a:t>February 26, 2024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A039CC7-99C4-DD8A-F488-779D73695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03238" y="4801039"/>
            <a:ext cx="301832" cy="273844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20EE7A-8F09-BC31-EF12-8DCFEE6DF1F3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01868" y="4784850"/>
            <a:ext cx="1026000" cy="187200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CF0BD5B-2875-A836-FED8-F877F0260FE9}"/>
              </a:ext>
            </a:extLst>
          </p:cNvPr>
          <p:cNvSpPr txBox="1">
            <a:spLocks/>
          </p:cNvSpPr>
          <p:nvPr userDrawn="1"/>
        </p:nvSpPr>
        <p:spPr>
          <a:xfrm>
            <a:off x="1954989" y="4803965"/>
            <a:ext cx="1069691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</a:t>
            </a:r>
            <a:r>
              <a:rPr lang="en-US" dirty="0" err="1"/>
              <a:t>Versuni</a:t>
            </a:r>
            <a:r>
              <a:rPr lang="en-US" dirty="0"/>
              <a:t> Holding B.V.</a:t>
            </a:r>
          </a:p>
        </p:txBody>
      </p:sp>
    </p:spTree>
    <p:extLst>
      <p:ext uri="{BB962C8B-B14F-4D97-AF65-F5344CB8AC3E}">
        <p14:creationId xmlns:p14="http://schemas.microsoft.com/office/powerpoint/2010/main" val="41101889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_Blue+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113BC8D8-8CF7-AD77-CE74-F8D2D8C58A6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7061199" cy="51435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NL" dirty="0"/>
              <a:t>Send blue shape to background, insert image, send image to background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61189C0-E427-3A60-D95D-3EAF6B82A59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-1" y="0"/>
            <a:ext cx="9144000" cy="51435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blipFill>
                  <a:blip r:embed="rId2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lang="en-GB" dirty="0"/>
              <a:t>  </a:t>
            </a:r>
            <a:endParaRPr lang="en-NL" dirty="0"/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00536F25-8626-F21C-8A77-D2740CEF75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0575" y="1641934"/>
            <a:ext cx="2759075" cy="1097381"/>
          </a:xfrm>
        </p:spPr>
        <p:txBody>
          <a:bodyPr anchor="b"/>
          <a:lstStyle>
            <a:lvl1pPr algn="r">
              <a:lnSpc>
                <a:spcPts val="3600"/>
              </a:lnSpc>
              <a:defRPr sz="3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GB" dirty="0"/>
              <a:t>Presentation </a:t>
            </a:r>
            <a:br>
              <a:rPr lang="en-GB" dirty="0"/>
            </a:br>
            <a:r>
              <a:rPr lang="en-GB" dirty="0"/>
              <a:t>title goes here</a:t>
            </a:r>
            <a:endParaRPr lang="en-NL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AD1BB08-543E-BF5B-E8C1-14BE9EF897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39266" y="2739315"/>
            <a:ext cx="3190384" cy="327025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r">
              <a:buNone/>
              <a:defRPr sz="1200" b="1">
                <a:solidFill>
                  <a:schemeClr val="bg1"/>
                </a:solidFill>
                <a:effectLst/>
              </a:defRPr>
            </a:lvl1pPr>
            <a:lvl2pPr marL="0" indent="0">
              <a:buNone/>
              <a:defRPr sz="1600"/>
            </a:lvl2pPr>
            <a:lvl3pPr marL="0" indent="0">
              <a:buNone/>
              <a:defRPr sz="1600"/>
            </a:lvl3pPr>
            <a:lvl4pPr marL="0" indent="0">
              <a:buNone/>
              <a:defRPr sz="1600"/>
            </a:lvl4pPr>
            <a:lvl5pPr marL="0" indent="0">
              <a:buNone/>
              <a:defRPr sz="1600"/>
            </a:lvl5pPr>
          </a:lstStyle>
          <a:p>
            <a:pPr lvl="0"/>
            <a:r>
              <a:rPr lang="en-GB" dirty="0"/>
              <a:t>Secondary information</a:t>
            </a:r>
            <a:endParaRPr lang="en-NL" dirty="0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FBC2C61E-0695-4194-633E-56978CE7A3C3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6283921" y="4267845"/>
            <a:ext cx="2344927" cy="4284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accent3">
                    <a:alpha val="0"/>
                  </a:schemeClr>
                </a:solidFill>
              </a:defRPr>
            </a:lvl1pPr>
            <a:lvl2pPr>
              <a:defRPr>
                <a:solidFill>
                  <a:schemeClr val="accent3">
                    <a:alpha val="0"/>
                  </a:schemeClr>
                </a:solidFill>
              </a:defRPr>
            </a:lvl2pPr>
            <a:lvl3pPr>
              <a:defRPr>
                <a:solidFill>
                  <a:schemeClr val="accent3">
                    <a:alpha val="0"/>
                  </a:schemeClr>
                </a:solidFill>
              </a:defRPr>
            </a:lvl3pPr>
            <a:lvl4pPr>
              <a:defRPr>
                <a:solidFill>
                  <a:schemeClr val="accent3">
                    <a:alpha val="0"/>
                  </a:schemeClr>
                </a:solidFill>
              </a:defRPr>
            </a:lvl4pPr>
            <a:lvl5pPr>
              <a:defRPr>
                <a:solidFill>
                  <a:schemeClr val="accent3">
                    <a:alpha val="0"/>
                  </a:schemeClr>
                </a:solidFill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12494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1 column + 1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413D6-9A10-6170-4859-CDBC111149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381600"/>
            <a:ext cx="8129592" cy="432059"/>
          </a:xfrm>
        </p:spPr>
        <p:txBody>
          <a:bodyPr/>
          <a:lstStyle/>
          <a:p>
            <a:r>
              <a:rPr lang="en-GB" dirty="0"/>
              <a:t>Click to edit header</a:t>
            </a:r>
            <a:endParaRPr lang="en-NL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C86E6B3C-BCD2-5A20-EF5C-E2F3F548AA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3238" y="926718"/>
            <a:ext cx="8129592" cy="28694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</a:defRPr>
            </a:lvl1pPr>
            <a:lvl2pPr marL="0" indent="0">
              <a:buNone/>
              <a:defRPr sz="1600"/>
            </a:lvl2pPr>
            <a:lvl3pPr marL="0" indent="0">
              <a:buNone/>
              <a:defRPr sz="1600"/>
            </a:lvl3pPr>
            <a:lvl4pPr marL="0" indent="0">
              <a:buNone/>
              <a:defRPr sz="1600"/>
            </a:lvl4pPr>
            <a:lvl5pPr marL="0" indent="0">
              <a:buNone/>
              <a:defRPr sz="1600"/>
            </a:lvl5pPr>
          </a:lstStyle>
          <a:p>
            <a:pPr lvl="0"/>
            <a:r>
              <a:rPr lang="en-GB" dirty="0"/>
              <a:t>Click to edit subtitle</a:t>
            </a:r>
            <a:endParaRPr lang="en-NL" dirty="0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EDB798AA-C141-08EF-E245-F50D401EEF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37" y="1615541"/>
            <a:ext cx="2592000" cy="1244599"/>
          </a:xfrm>
          <a:prstGeom prst="rect">
            <a:avLst/>
          </a:prstGeom>
        </p:spPr>
        <p:txBody>
          <a:bodyPr/>
          <a:lstStyle>
            <a:lvl1pPr>
              <a:lnSpc>
                <a:spcPts val="1400"/>
              </a:lnSpc>
              <a:spcBef>
                <a:spcPts val="400"/>
              </a:spcBef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D1234A43-DD4D-00F3-FF3F-EE88D2E052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87573" y="1615582"/>
            <a:ext cx="2592000" cy="1244789"/>
          </a:xfrm>
          <a:prstGeom prst="rect">
            <a:avLst/>
          </a:prstGeom>
        </p:spPr>
        <p:txBody>
          <a:bodyPr/>
          <a:lstStyle>
            <a:lvl1pPr>
              <a:lnSpc>
                <a:spcPts val="1400"/>
              </a:lnSpc>
              <a:spcBef>
                <a:spcPts val="400"/>
              </a:spcBef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6CD5B49-E355-8912-2EF7-648F1A0AEB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51550" y="1615582"/>
            <a:ext cx="2592000" cy="1244789"/>
          </a:xfrm>
          <a:prstGeom prst="rect">
            <a:avLst/>
          </a:prstGeom>
        </p:spPr>
        <p:txBody>
          <a:bodyPr/>
          <a:lstStyle>
            <a:lvl1pPr>
              <a:lnSpc>
                <a:spcPts val="1400"/>
              </a:lnSpc>
              <a:spcBef>
                <a:spcPts val="400"/>
              </a:spcBef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CFEAFF4-4F07-DB0F-F13E-8E47A2D1C89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3237" y="3044826"/>
            <a:ext cx="2592000" cy="1651000"/>
          </a:xfrm>
          <a:prstGeom prst="roundRect">
            <a:avLst>
              <a:gd name="adj" fmla="val 3975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GB" dirty="0"/>
              <a:t>Insert Picture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2D0B2FB-7D21-BCAE-87B3-E51B7DB52EE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3237" y="1422734"/>
            <a:ext cx="2592000" cy="177720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E5F98D2-E922-96AD-4F84-7F1953D0A3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287573" y="1422797"/>
            <a:ext cx="2592000" cy="192743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0850EDC-B26B-977B-21D6-5537E51C20F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51550" y="1422798"/>
            <a:ext cx="2592000" cy="177720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F2590B10-AB6F-560F-B3C1-C507FA685A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76600" y="4803965"/>
            <a:ext cx="3313113" cy="27384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10">
            <a:extLst>
              <a:ext uri="{FF2B5EF4-FFF2-40B4-BE49-F238E27FC236}">
                <a16:creationId xmlns:a16="http://schemas.microsoft.com/office/drawing/2014/main" id="{F161A14A-142E-84A1-2275-9FABF339CBC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287573" y="3044826"/>
            <a:ext cx="2592000" cy="1651000"/>
          </a:xfrm>
          <a:prstGeom prst="roundRect">
            <a:avLst>
              <a:gd name="adj" fmla="val 3975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GB" dirty="0"/>
              <a:t>Insert Picture</a:t>
            </a:r>
          </a:p>
        </p:txBody>
      </p:sp>
      <p:sp>
        <p:nvSpPr>
          <p:cNvPr id="22" name="Picture Placeholder 10">
            <a:extLst>
              <a:ext uri="{FF2B5EF4-FFF2-40B4-BE49-F238E27FC236}">
                <a16:creationId xmlns:a16="http://schemas.microsoft.com/office/drawing/2014/main" id="{58FE31B3-24F6-97DF-3F2D-501585A8436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051550" y="3044826"/>
            <a:ext cx="2592000" cy="1651000"/>
          </a:xfrm>
          <a:prstGeom prst="roundRect">
            <a:avLst>
              <a:gd name="adj" fmla="val 3975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GB" dirty="0"/>
              <a:t>Insert Picture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EC76D7C-EA78-2593-7F69-989BE54610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8992" y="4803965"/>
            <a:ext cx="709621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066F82D-1A2A-F440-979F-766C1D8EEFD5}" type="datetime4">
              <a:rPr lang="en-US" smtClean="0"/>
              <a:t>February 26, 2024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207C284-FDCD-2CF3-F3CF-FEF79A2C9A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03238" y="4801039"/>
            <a:ext cx="301832" cy="273844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D9212B-0513-7A2C-A441-A6FF2F796631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01868" y="4784850"/>
            <a:ext cx="1026000" cy="187200"/>
          </a:xfrm>
          <a:prstGeom prst="rect">
            <a:avLst/>
          </a:prstGeom>
        </p:spPr>
      </p:pic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08A7BD2-91C2-B4BB-5E78-53DF3DF7AF36}"/>
              </a:ext>
            </a:extLst>
          </p:cNvPr>
          <p:cNvSpPr txBox="1">
            <a:spLocks/>
          </p:cNvSpPr>
          <p:nvPr userDrawn="1"/>
        </p:nvSpPr>
        <p:spPr>
          <a:xfrm>
            <a:off x="1954989" y="4803965"/>
            <a:ext cx="1069691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</a:t>
            </a:r>
            <a:r>
              <a:rPr lang="en-US" dirty="0" err="1"/>
              <a:t>Versuni</a:t>
            </a:r>
            <a:r>
              <a:rPr lang="en-US" dirty="0"/>
              <a:t> Holding B.V.</a:t>
            </a:r>
          </a:p>
        </p:txBody>
      </p:sp>
    </p:spTree>
    <p:extLst>
      <p:ext uri="{BB962C8B-B14F-4D97-AF65-F5344CB8AC3E}">
        <p14:creationId xmlns:p14="http://schemas.microsoft.com/office/powerpoint/2010/main" val="1032273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413D6-9A10-6170-4859-CDBC111149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382588"/>
            <a:ext cx="8126412" cy="432059"/>
          </a:xfrm>
        </p:spPr>
        <p:txBody>
          <a:bodyPr/>
          <a:lstStyle/>
          <a:p>
            <a:r>
              <a:rPr lang="en-GB" dirty="0"/>
              <a:t>Click to edit header</a:t>
            </a:r>
            <a:endParaRPr lang="en-NL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29BE5B-A38E-C58D-AE6D-BF8B63EFBA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39" y="4216782"/>
            <a:ext cx="3976686" cy="33458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defRPr/>
            </a:lvl1pPr>
          </a:lstStyle>
          <a:p>
            <a:pPr lvl="0"/>
            <a:r>
              <a:rPr lang="en-GB" dirty="0"/>
              <a:t>Click to edit </a:t>
            </a:r>
            <a:br>
              <a:rPr lang="en-GB" dirty="0"/>
            </a:br>
            <a:r>
              <a:rPr lang="en-GB" dirty="0"/>
              <a:t>Master text styles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760C6603-E9CE-658D-8D72-4AD6AFFE27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77547" y="4216782"/>
            <a:ext cx="3950695" cy="33458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48B83B4-22B9-1A91-9D37-98A74858CC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3238" y="926718"/>
            <a:ext cx="8126412" cy="28694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</a:defRPr>
            </a:lvl1pPr>
            <a:lvl2pPr marL="0" indent="0">
              <a:buNone/>
              <a:defRPr sz="1600"/>
            </a:lvl2pPr>
            <a:lvl3pPr marL="0" indent="0">
              <a:buNone/>
              <a:defRPr sz="1600"/>
            </a:lvl3pPr>
            <a:lvl4pPr marL="0" indent="0">
              <a:buNone/>
              <a:defRPr sz="1600"/>
            </a:lvl4pPr>
            <a:lvl5pPr marL="0" indent="0">
              <a:buNone/>
              <a:defRPr sz="1600"/>
            </a:lvl5pPr>
          </a:lstStyle>
          <a:p>
            <a:pPr lvl="0"/>
            <a:r>
              <a:rPr lang="en-GB" dirty="0"/>
              <a:t>Click to edit subtitle</a:t>
            </a:r>
            <a:endParaRPr lang="en-NL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49ECE2DE-E8D8-DAE6-D2A0-52166EA6620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6276" y="1419226"/>
            <a:ext cx="3973649" cy="2673399"/>
          </a:xfrm>
          <a:prstGeom prst="roundRect">
            <a:avLst>
              <a:gd name="adj" fmla="val 25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NL" dirty="0"/>
              <a:t>Insert Picture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9EEC842-E384-579A-6EB9-D8EB65C220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76600" y="4803965"/>
            <a:ext cx="3313113" cy="27384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9726CC5D-6C19-9425-B4E8-3E5F0FA8C5E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677547" y="1419226"/>
            <a:ext cx="3973649" cy="2673399"/>
          </a:xfrm>
          <a:prstGeom prst="roundRect">
            <a:avLst>
              <a:gd name="adj" fmla="val 253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NL" dirty="0"/>
              <a:t>Insert Picture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45672A2-6E0F-CBDB-8668-213FDFDE38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8992" y="4803965"/>
            <a:ext cx="709621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CD1E3250-E669-2745-9E17-281074925ACD}" type="datetime4">
              <a:rPr lang="en-US" smtClean="0"/>
              <a:t>February 26, 2024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C005713-1A49-5723-413C-AA9C69903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03238" y="4801039"/>
            <a:ext cx="301832" cy="273844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5E521A-449F-2049-59DD-BB169BB91C1D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01868" y="4784850"/>
            <a:ext cx="1026000" cy="18720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45BDFFB-4B7B-5FBB-18D0-A5ABD02A61D6}"/>
              </a:ext>
            </a:extLst>
          </p:cNvPr>
          <p:cNvSpPr txBox="1">
            <a:spLocks/>
          </p:cNvSpPr>
          <p:nvPr userDrawn="1"/>
        </p:nvSpPr>
        <p:spPr>
          <a:xfrm>
            <a:off x="1954989" y="4803965"/>
            <a:ext cx="1069691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</a:t>
            </a:r>
            <a:r>
              <a:rPr lang="en-US" dirty="0" err="1"/>
              <a:t>Versuni</a:t>
            </a:r>
            <a:r>
              <a:rPr lang="en-US" dirty="0"/>
              <a:t> Holding B.V.</a:t>
            </a:r>
          </a:p>
        </p:txBody>
      </p:sp>
    </p:spTree>
    <p:extLst>
      <p:ext uri="{BB962C8B-B14F-4D97-AF65-F5344CB8AC3E}">
        <p14:creationId xmlns:p14="http://schemas.microsoft.com/office/powerpoint/2010/main" val="26734899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413D6-9A10-6170-4859-CDBC111149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382588"/>
            <a:ext cx="8126412" cy="432059"/>
          </a:xfrm>
        </p:spPr>
        <p:txBody>
          <a:bodyPr/>
          <a:lstStyle/>
          <a:p>
            <a:r>
              <a:rPr lang="en-GB" dirty="0"/>
              <a:t>Click to edit header</a:t>
            </a:r>
            <a:endParaRPr lang="en-NL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29BE5B-A38E-C58D-AE6D-BF8B63EFBA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38" y="4216782"/>
            <a:ext cx="2582861" cy="33458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1EFAC71C-87D5-74B3-B9F0-225372D698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78913" y="4216782"/>
            <a:ext cx="2576694" cy="33458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535A6998-91C0-FA8E-816D-E8F583065CB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51551" y="4216782"/>
            <a:ext cx="2576694" cy="33458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48B83B4-22B9-1A91-9D37-98A74858CC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3238" y="926718"/>
            <a:ext cx="8126412" cy="28694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</a:defRPr>
            </a:lvl1pPr>
            <a:lvl2pPr marL="0" indent="0">
              <a:buNone/>
              <a:defRPr sz="1600"/>
            </a:lvl2pPr>
            <a:lvl3pPr marL="0" indent="0">
              <a:buNone/>
              <a:defRPr sz="1600"/>
            </a:lvl3pPr>
            <a:lvl4pPr marL="0" indent="0">
              <a:buNone/>
              <a:defRPr sz="1600"/>
            </a:lvl4pPr>
            <a:lvl5pPr marL="0" indent="0">
              <a:buNone/>
              <a:defRPr sz="1600"/>
            </a:lvl5pPr>
          </a:lstStyle>
          <a:p>
            <a:pPr lvl="0"/>
            <a:r>
              <a:rPr lang="en-GB" dirty="0"/>
              <a:t>Click to edit subtitle</a:t>
            </a:r>
            <a:endParaRPr lang="en-NL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49ECE2DE-E8D8-DAE6-D2A0-52166EA6620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6276" y="1419226"/>
            <a:ext cx="2579824" cy="2673399"/>
          </a:xfrm>
          <a:prstGeom prst="roundRect">
            <a:avLst>
              <a:gd name="adj" fmla="val 251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GB" dirty="0"/>
              <a:t>Insert Picture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E3D85BEF-056D-AD5F-6DDF-16210A6D7D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76600" y="4803965"/>
            <a:ext cx="3313113" cy="27384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EFD4B654-6300-DFA4-6E70-852AE161C0F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278913" y="1419226"/>
            <a:ext cx="2579824" cy="2673399"/>
          </a:xfrm>
          <a:prstGeom prst="roundRect">
            <a:avLst>
              <a:gd name="adj" fmla="val 251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GB" dirty="0"/>
              <a:t>Insert Picture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67554F57-899C-BE73-FE07-BC0F6D06452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051551" y="1419226"/>
            <a:ext cx="2579824" cy="2673399"/>
          </a:xfrm>
          <a:prstGeom prst="roundRect">
            <a:avLst>
              <a:gd name="adj" fmla="val 251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GB" dirty="0"/>
              <a:t>Insert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8D04C-A397-BF87-BF9D-7D7DC3E4B2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8992" y="4803965"/>
            <a:ext cx="709621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EBF39F3E-392A-BA4D-A468-302122470607}" type="datetime4">
              <a:rPr lang="en-US" smtClean="0"/>
              <a:t>February 26, 2024</a:t>
            </a:fld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40E4D5D-B1C0-69F1-BBD5-E0AC93943B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03238" y="4801039"/>
            <a:ext cx="301832" cy="273844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7B2D7E-BDCA-F26A-66F0-C2D6B3A6BDC7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01868" y="4784850"/>
            <a:ext cx="1026000" cy="187200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974FB76-3BF4-A085-F58F-91202B202553}"/>
              </a:ext>
            </a:extLst>
          </p:cNvPr>
          <p:cNvSpPr txBox="1">
            <a:spLocks/>
          </p:cNvSpPr>
          <p:nvPr userDrawn="1"/>
        </p:nvSpPr>
        <p:spPr>
          <a:xfrm>
            <a:off x="1954989" y="4803965"/>
            <a:ext cx="1069691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</a:t>
            </a:r>
            <a:r>
              <a:rPr lang="en-US" dirty="0" err="1"/>
              <a:t>Versuni</a:t>
            </a:r>
            <a:r>
              <a:rPr lang="en-US" dirty="0"/>
              <a:t> Holding B.V.</a:t>
            </a:r>
          </a:p>
        </p:txBody>
      </p:sp>
    </p:spTree>
    <p:extLst>
      <p:ext uri="{BB962C8B-B14F-4D97-AF65-F5344CB8AC3E}">
        <p14:creationId xmlns:p14="http://schemas.microsoft.com/office/powerpoint/2010/main" val="23738963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413D6-9A10-6170-4859-CDBC111149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382588"/>
            <a:ext cx="8126412" cy="432059"/>
          </a:xfrm>
        </p:spPr>
        <p:txBody>
          <a:bodyPr/>
          <a:lstStyle/>
          <a:p>
            <a:r>
              <a:rPr lang="en-GB" dirty="0"/>
              <a:t>Click to edit header</a:t>
            </a:r>
            <a:endParaRPr lang="en-NL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29BE5B-A38E-C58D-AE6D-BF8B63EFBA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39" y="4216782"/>
            <a:ext cx="1900236" cy="33458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1EFAC71C-87D5-74B3-B9F0-225372D698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93159" y="4216782"/>
            <a:ext cx="1897199" cy="33458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760C6603-E9CE-658D-8D72-4AD6AFFE27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77548" y="4216782"/>
            <a:ext cx="1878828" cy="33458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535A6998-91C0-FA8E-816D-E8F583065CB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32769" y="4216782"/>
            <a:ext cx="1895475" cy="33458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500"/>
              </a:spcBef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48B83B4-22B9-1A91-9D37-98A74858CC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3238" y="926718"/>
            <a:ext cx="8126412" cy="286945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</a:defRPr>
            </a:lvl1pPr>
            <a:lvl2pPr marL="0" indent="0">
              <a:buNone/>
              <a:defRPr sz="1600"/>
            </a:lvl2pPr>
            <a:lvl3pPr marL="0" indent="0">
              <a:buNone/>
              <a:defRPr sz="1600"/>
            </a:lvl3pPr>
            <a:lvl4pPr marL="0" indent="0">
              <a:buNone/>
              <a:defRPr sz="1600"/>
            </a:lvl4pPr>
            <a:lvl5pPr marL="0" indent="0">
              <a:buNone/>
              <a:defRPr sz="1600"/>
            </a:lvl5pPr>
          </a:lstStyle>
          <a:p>
            <a:pPr lvl="0"/>
            <a:r>
              <a:rPr lang="en-GB" dirty="0"/>
              <a:t>Click to edit subtitle</a:t>
            </a:r>
            <a:endParaRPr lang="en-NL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49ECE2DE-E8D8-DAE6-D2A0-52166EA6620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3239" y="1419226"/>
            <a:ext cx="1897199" cy="2673399"/>
          </a:xfrm>
          <a:prstGeom prst="roundRect">
            <a:avLst>
              <a:gd name="adj" fmla="val 3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GB" dirty="0"/>
              <a:t>Insert Picture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CA5DBD33-3F4B-780C-0A4B-248FC99C5C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76600" y="4803965"/>
            <a:ext cx="3321822" cy="27384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4FEED705-A9BB-29AF-2248-E14F807E05E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593159" y="1419226"/>
            <a:ext cx="1897199" cy="2673399"/>
          </a:xfrm>
          <a:prstGeom prst="roundRect">
            <a:avLst>
              <a:gd name="adj" fmla="val 3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GB" dirty="0"/>
              <a:t>Insert Picture</a:t>
            </a:r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C0F93985-3029-E4B0-038E-F06B043A9DB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677548" y="1419226"/>
            <a:ext cx="1897199" cy="2673399"/>
          </a:xfrm>
          <a:prstGeom prst="roundRect">
            <a:avLst>
              <a:gd name="adj" fmla="val 3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GB" dirty="0"/>
              <a:t>Insert Picture</a:t>
            </a:r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5AA23134-0916-45A9-C820-AF551152F93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732769" y="1419226"/>
            <a:ext cx="1897199" cy="2673399"/>
          </a:xfrm>
          <a:prstGeom prst="roundRect">
            <a:avLst>
              <a:gd name="adj" fmla="val 31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GB" dirty="0"/>
              <a:t>Insert Picture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8441F83-E87F-50BF-A846-8F1D84875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8992" y="4803965"/>
            <a:ext cx="709621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F09388BE-5C0D-C743-AFC1-645310B18246}" type="datetime4">
              <a:rPr lang="en-US" smtClean="0"/>
              <a:t>February 26, 2024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A3BBBC0-7182-7A5D-00DD-5CF08319B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03238" y="4801039"/>
            <a:ext cx="301832" cy="273844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DC2F85-7EF2-00A6-F50A-ABD3C609A826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01868" y="4784850"/>
            <a:ext cx="1026000" cy="187200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3273648C-731A-2CC3-2672-3AF4BBCFE0B3}"/>
              </a:ext>
            </a:extLst>
          </p:cNvPr>
          <p:cNvSpPr txBox="1">
            <a:spLocks/>
          </p:cNvSpPr>
          <p:nvPr userDrawn="1"/>
        </p:nvSpPr>
        <p:spPr>
          <a:xfrm>
            <a:off x="1954989" y="4803965"/>
            <a:ext cx="1069691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</a:t>
            </a:r>
            <a:r>
              <a:rPr lang="en-US" dirty="0" err="1"/>
              <a:t>Versuni</a:t>
            </a:r>
            <a:r>
              <a:rPr lang="en-US" dirty="0"/>
              <a:t> Holding B.V.</a:t>
            </a:r>
          </a:p>
        </p:txBody>
      </p:sp>
    </p:spTree>
    <p:extLst>
      <p:ext uri="{BB962C8B-B14F-4D97-AF65-F5344CB8AC3E}">
        <p14:creationId xmlns:p14="http://schemas.microsoft.com/office/powerpoint/2010/main" val="32218055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49ECE2DE-E8D8-DAE6-D2A0-52166EA6620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GB" dirty="0"/>
              <a:t>Insert 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23F5083-A3E2-BCA5-2963-8F3C17353B30}"/>
              </a:ext>
            </a:extLst>
          </p:cNvPr>
          <p:cNvSpPr txBox="1">
            <a:spLocks/>
          </p:cNvSpPr>
          <p:nvPr userDrawn="1"/>
        </p:nvSpPr>
        <p:spPr>
          <a:xfrm>
            <a:off x="1954989" y="4803965"/>
            <a:ext cx="1069691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</a:t>
            </a:r>
            <a:r>
              <a:rPr lang="en-US" dirty="0" err="1"/>
              <a:t>Versuni</a:t>
            </a:r>
            <a:r>
              <a:rPr lang="en-US" dirty="0"/>
              <a:t> Holding B.V.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B7269B7-8CE7-7DDA-2DC0-350E484BE4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8992" y="4803965"/>
            <a:ext cx="709621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64598E9E-30F0-C54D-8B65-EFC0B1CF611A}" type="datetime4">
              <a:rPr lang="en-US" smtClean="0"/>
              <a:t>February 26, 2024</a:t>
            </a:fld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09FAB5F-78D0-64FC-FD5B-25B97177C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03238" y="4801039"/>
            <a:ext cx="301832" cy="273844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C748E7FC-71E9-36C8-C861-7B1385BB733D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7601869" y="4784850"/>
            <a:ext cx="1024674" cy="1872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accent3">
                    <a:alpha val="0"/>
                  </a:schemeClr>
                </a:solidFill>
              </a:defRPr>
            </a:lvl1pPr>
            <a:lvl2pPr>
              <a:defRPr>
                <a:solidFill>
                  <a:schemeClr val="accent3">
                    <a:alpha val="0"/>
                  </a:schemeClr>
                </a:solidFill>
              </a:defRPr>
            </a:lvl2pPr>
            <a:lvl3pPr>
              <a:defRPr>
                <a:solidFill>
                  <a:schemeClr val="accent3">
                    <a:alpha val="0"/>
                  </a:schemeClr>
                </a:solidFill>
              </a:defRPr>
            </a:lvl3pPr>
            <a:lvl4pPr>
              <a:defRPr>
                <a:solidFill>
                  <a:schemeClr val="accent3">
                    <a:alpha val="0"/>
                  </a:schemeClr>
                </a:solidFill>
              </a:defRPr>
            </a:lvl4pPr>
            <a:lvl5pPr>
              <a:defRPr>
                <a:solidFill>
                  <a:schemeClr val="accent3">
                    <a:alpha val="0"/>
                  </a:schemeClr>
                </a:solidFill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17449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395A6CA-777C-4EB5-5C7F-63642ED635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76600" y="4803965"/>
            <a:ext cx="3313113" cy="27384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894F05A-9CFA-1F94-5404-0697B4DF71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8992" y="4803965"/>
            <a:ext cx="709621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7CE8C04-4156-9646-8BCD-032CB26643EF}" type="datetime4">
              <a:rPr lang="en-US" smtClean="0"/>
              <a:t>February 26, 2024</a:t>
            </a:fld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F47817A-7B21-0503-85BA-59AB3BA0A0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03238" y="4801039"/>
            <a:ext cx="301832" cy="273844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B8712-4E67-9A4B-CAD5-4DAD3F264A3D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01868" y="4784850"/>
            <a:ext cx="1026000" cy="1872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7E661-3A6D-3F7E-D8C8-969F9CBBFD54}"/>
              </a:ext>
            </a:extLst>
          </p:cNvPr>
          <p:cNvSpPr txBox="1">
            <a:spLocks/>
          </p:cNvSpPr>
          <p:nvPr userDrawn="1"/>
        </p:nvSpPr>
        <p:spPr>
          <a:xfrm>
            <a:off x="1954989" y="4803965"/>
            <a:ext cx="1069691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</a:t>
            </a:r>
            <a:r>
              <a:rPr lang="en-US" dirty="0" err="1"/>
              <a:t>Versuni</a:t>
            </a:r>
            <a:r>
              <a:rPr lang="en-US" dirty="0"/>
              <a:t> Holding B.V.</a:t>
            </a:r>
          </a:p>
        </p:txBody>
      </p:sp>
    </p:spTree>
    <p:extLst>
      <p:ext uri="{BB962C8B-B14F-4D97-AF65-F5344CB8AC3E}">
        <p14:creationId xmlns:p14="http://schemas.microsoft.com/office/powerpoint/2010/main" val="14971809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_blue_with shap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39A71D-ACD5-BCF1-EE6E-7D7D86367906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01242" y="4784619"/>
            <a:ext cx="1026000" cy="18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154F79-ED82-6304-8FF7-08FE35CAA9D0}"/>
              </a:ext>
            </a:extLst>
          </p:cNvPr>
          <p:cNvSpPr txBox="1"/>
          <p:nvPr userDrawn="1"/>
        </p:nvSpPr>
        <p:spPr>
          <a:xfrm>
            <a:off x="373922" y="375932"/>
            <a:ext cx="50279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8000" b="0" i="0" dirty="0">
                <a:solidFill>
                  <a:schemeClr val="bg1"/>
                </a:solidFill>
                <a:latin typeface="Maven Pro" pitchFamily="2" charset="7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4254323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_red_with shap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EB060E-96F7-C2EA-AB48-29CB488EB4F1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01242" y="4784619"/>
            <a:ext cx="1026000" cy="187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4F9D23-28E3-75F6-55F5-89B6F5A6456E}"/>
              </a:ext>
            </a:extLst>
          </p:cNvPr>
          <p:cNvSpPr txBox="1"/>
          <p:nvPr userDrawn="1"/>
        </p:nvSpPr>
        <p:spPr>
          <a:xfrm>
            <a:off x="373922" y="375932"/>
            <a:ext cx="50279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8000" b="0" i="0" dirty="0">
                <a:solidFill>
                  <a:schemeClr val="bg1"/>
                </a:solidFill>
                <a:latin typeface="Maven Pro" pitchFamily="2" charset="7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7060266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_green_with shap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E8E285-1C9C-F71E-F115-6362E22C46DB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01242" y="4784619"/>
            <a:ext cx="1026000" cy="187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F04047-9238-BA7E-C958-5675DB3B9BF8}"/>
              </a:ext>
            </a:extLst>
          </p:cNvPr>
          <p:cNvSpPr txBox="1"/>
          <p:nvPr userDrawn="1"/>
        </p:nvSpPr>
        <p:spPr>
          <a:xfrm>
            <a:off x="373922" y="375932"/>
            <a:ext cx="50279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8000" b="0" i="0" dirty="0">
                <a:solidFill>
                  <a:schemeClr val="bg1"/>
                </a:solidFill>
                <a:latin typeface="Maven Pro" pitchFamily="2" charset="7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14021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_image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" descr="A person sitting on a window sill&#10;&#10;Description automatically generated with low confidence">
            <a:extLst>
              <a:ext uri="{FF2B5EF4-FFF2-40B4-BE49-F238E27FC236}">
                <a16:creationId xmlns:a16="http://schemas.microsoft.com/office/drawing/2014/main" id="{CE1BD9F4-338E-A248-F439-D6616D65CC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79" r="8805"/>
          <a:stretch/>
        </p:blipFill>
        <p:spPr>
          <a:xfrm>
            <a:off x="-1" y="0"/>
            <a:ext cx="7115504" cy="5143500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61189C0-E427-3A60-D95D-3EAF6B82A59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-1" y="0"/>
            <a:ext cx="9144000" cy="51435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lang="en-GB" dirty="0"/>
              <a:t>  </a:t>
            </a:r>
            <a:endParaRPr lang="en-NL" dirty="0"/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id="{00536F25-8626-F21C-8A77-D2740CEF75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0575" y="1641934"/>
            <a:ext cx="2759075" cy="1097381"/>
          </a:xfrm>
        </p:spPr>
        <p:txBody>
          <a:bodyPr anchor="b"/>
          <a:lstStyle>
            <a:lvl1pPr algn="r">
              <a:lnSpc>
                <a:spcPts val="3600"/>
              </a:lnSpc>
              <a:defRPr sz="3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GB" dirty="0"/>
              <a:t>Presentation </a:t>
            </a:r>
            <a:br>
              <a:rPr lang="en-GB" dirty="0"/>
            </a:br>
            <a:r>
              <a:rPr lang="en-GB" dirty="0"/>
              <a:t>title goes here</a:t>
            </a:r>
            <a:endParaRPr lang="en-NL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AD1BB08-543E-BF5B-E8C1-14BE9EF897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39266" y="2739315"/>
            <a:ext cx="3190384" cy="327025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r">
              <a:buNone/>
              <a:defRPr sz="1200" b="1">
                <a:solidFill>
                  <a:schemeClr val="bg1"/>
                </a:solidFill>
                <a:effectLst/>
              </a:defRPr>
            </a:lvl1pPr>
            <a:lvl2pPr marL="0" indent="0">
              <a:buNone/>
              <a:defRPr sz="1600"/>
            </a:lvl2pPr>
            <a:lvl3pPr marL="0" indent="0">
              <a:buNone/>
              <a:defRPr sz="1600"/>
            </a:lvl3pPr>
            <a:lvl4pPr marL="0" indent="0">
              <a:buNone/>
              <a:defRPr sz="1600"/>
            </a:lvl4pPr>
            <a:lvl5pPr marL="0" indent="0">
              <a:buNone/>
              <a:defRPr sz="1600"/>
            </a:lvl5pPr>
          </a:lstStyle>
          <a:p>
            <a:pPr lvl="0"/>
            <a:r>
              <a:rPr lang="en-GB" dirty="0"/>
              <a:t>Secondary information</a:t>
            </a:r>
            <a:endParaRPr lang="en-NL" dirty="0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CCBC452D-E13C-197B-0B41-CC0E6EA84BFA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6283921" y="4267845"/>
            <a:ext cx="2344927" cy="428400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accent3">
                    <a:alpha val="0"/>
                  </a:schemeClr>
                </a:solidFill>
              </a:defRPr>
            </a:lvl1pPr>
            <a:lvl2pPr>
              <a:defRPr>
                <a:solidFill>
                  <a:schemeClr val="accent3">
                    <a:alpha val="0"/>
                  </a:schemeClr>
                </a:solidFill>
              </a:defRPr>
            </a:lvl2pPr>
            <a:lvl3pPr>
              <a:defRPr>
                <a:solidFill>
                  <a:schemeClr val="accent3">
                    <a:alpha val="0"/>
                  </a:schemeClr>
                </a:solidFill>
              </a:defRPr>
            </a:lvl3pPr>
            <a:lvl4pPr>
              <a:defRPr>
                <a:solidFill>
                  <a:schemeClr val="accent3">
                    <a:alpha val="0"/>
                  </a:schemeClr>
                </a:solidFill>
              </a:defRPr>
            </a:lvl4pPr>
            <a:lvl5pPr>
              <a:defRPr>
                <a:solidFill>
                  <a:schemeClr val="accent3">
                    <a:alpha val="0"/>
                  </a:schemeClr>
                </a:solidFill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8782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_White+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113BC8D8-8CF7-AD77-CE74-F8D2D8C58A6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7093818" cy="51435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NL" dirty="0"/>
              <a:t>Send blue shape to background, insert image, send image to background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40FB620-7B25-6087-122F-032A050A36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9144000" cy="51435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>
                <a:blipFill>
                  <a:blip r:embed="rId3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lang="en-GB" dirty="0"/>
              <a:t>  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8B3EE4-B99F-9640-B727-30E0368FDB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38950" y="4794379"/>
            <a:ext cx="862546" cy="222649"/>
          </a:xfrm>
          <a:prstGeom prst="rect">
            <a:avLst/>
          </a:prstGeom>
        </p:spPr>
      </p:pic>
      <p:sp>
        <p:nvSpPr>
          <p:cNvPr id="10" name="Title 12">
            <a:extLst>
              <a:ext uri="{FF2B5EF4-FFF2-40B4-BE49-F238E27FC236}">
                <a16:creationId xmlns:a16="http://schemas.microsoft.com/office/drawing/2014/main" id="{FF6338F3-51AB-329F-A059-9196C38C7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0575" y="1641934"/>
            <a:ext cx="2759075" cy="1097381"/>
          </a:xfrm>
        </p:spPr>
        <p:txBody>
          <a:bodyPr anchor="b"/>
          <a:lstStyle>
            <a:lvl1pPr algn="r">
              <a:lnSpc>
                <a:spcPts val="3600"/>
              </a:lnSpc>
              <a:defRPr sz="320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GB" dirty="0"/>
              <a:t>Presentation </a:t>
            </a:r>
            <a:br>
              <a:rPr lang="en-GB" dirty="0"/>
            </a:br>
            <a:r>
              <a:rPr lang="en-GB" dirty="0"/>
              <a:t>title goes here</a:t>
            </a:r>
            <a:endParaRPr lang="en-NL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8608212-72A4-7A9D-665C-749772F02C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29838" y="2739315"/>
            <a:ext cx="3199811" cy="327025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 algn="r">
              <a:buNone/>
              <a:defRPr sz="1200" b="1">
                <a:solidFill>
                  <a:schemeClr val="accent1"/>
                </a:solidFill>
                <a:effectLst/>
              </a:defRPr>
            </a:lvl1pPr>
            <a:lvl2pPr marL="0" indent="0">
              <a:buNone/>
              <a:defRPr sz="1600"/>
            </a:lvl2pPr>
            <a:lvl3pPr marL="0" indent="0">
              <a:buNone/>
              <a:defRPr sz="1600"/>
            </a:lvl3pPr>
            <a:lvl4pPr marL="0" indent="0">
              <a:buNone/>
              <a:defRPr sz="1600"/>
            </a:lvl4pPr>
            <a:lvl5pPr marL="0" indent="0">
              <a:buNone/>
              <a:defRPr sz="1600"/>
            </a:lvl5pPr>
          </a:lstStyle>
          <a:p>
            <a:pPr lvl="0"/>
            <a:r>
              <a:rPr lang="en-GB" dirty="0"/>
              <a:t>Name / Date / Business</a:t>
            </a:r>
            <a:endParaRPr lang="en-NL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5E15C635-471C-6A83-10E0-6CFFBE999D34}"/>
              </a:ext>
            </a:extLst>
          </p:cNvPr>
          <p:cNvSpPr>
            <a:spLocks noGrp="1" noChangeAspect="1"/>
          </p:cNvSpPr>
          <p:nvPr>
            <p:ph type="body" sz="quarter" idx="20" hasCustomPrompt="1"/>
          </p:nvPr>
        </p:nvSpPr>
        <p:spPr>
          <a:xfrm>
            <a:off x="6283921" y="4267845"/>
            <a:ext cx="2344926" cy="428400"/>
          </a:xfrm>
          <a:blipFill>
            <a:blip r:embed="rId5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accent3">
                    <a:alpha val="0"/>
                  </a:schemeClr>
                </a:solidFill>
              </a:defRPr>
            </a:lvl1pPr>
            <a:lvl2pPr>
              <a:defRPr>
                <a:solidFill>
                  <a:schemeClr val="accent3">
                    <a:alpha val="0"/>
                  </a:schemeClr>
                </a:solidFill>
              </a:defRPr>
            </a:lvl2pPr>
            <a:lvl3pPr>
              <a:defRPr>
                <a:solidFill>
                  <a:schemeClr val="accent3">
                    <a:alpha val="0"/>
                  </a:schemeClr>
                </a:solidFill>
              </a:defRPr>
            </a:lvl3pPr>
            <a:lvl4pPr>
              <a:defRPr>
                <a:solidFill>
                  <a:schemeClr val="accent3">
                    <a:alpha val="0"/>
                  </a:schemeClr>
                </a:solidFill>
              </a:defRPr>
            </a:lvl4pPr>
            <a:lvl5pPr>
              <a:defRPr>
                <a:solidFill>
                  <a:schemeClr val="accent3">
                    <a:alpha val="0"/>
                  </a:schemeClr>
                </a:solidFill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9856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blue_with shap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2">
            <a:extLst>
              <a:ext uri="{FF2B5EF4-FFF2-40B4-BE49-F238E27FC236}">
                <a16:creationId xmlns:a16="http://schemas.microsoft.com/office/drawing/2014/main" id="{5868B6E8-8D8B-0C5F-FE3D-56151A9257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7" y="949238"/>
            <a:ext cx="5044635" cy="469988"/>
          </a:xfrm>
        </p:spPr>
        <p:txBody>
          <a:bodyPr anchor="t">
            <a:spAutoFit/>
          </a:bodyPr>
          <a:lstStyle>
            <a:lvl1pPr>
              <a:lnSpc>
                <a:spcPts val="36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Divider title</a:t>
            </a:r>
            <a:endParaRPr lang="en-NL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A7F10EE8-46FB-B6FE-F1A1-2AC57F6C1E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3237" y="1419226"/>
            <a:ext cx="5044635" cy="32702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NL" sz="1400" b="1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Divider subtitle</a:t>
            </a:r>
            <a:endParaRPr lang="en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39A71D-ACD5-BCF1-EE6E-7D7D86367906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01242" y="4784619"/>
            <a:ext cx="1026000" cy="1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76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2">
            <a:extLst>
              <a:ext uri="{FF2B5EF4-FFF2-40B4-BE49-F238E27FC236}">
                <a16:creationId xmlns:a16="http://schemas.microsoft.com/office/drawing/2014/main" id="{5868B6E8-8D8B-0C5F-FE3D-56151A9257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7" y="949238"/>
            <a:ext cx="5044635" cy="469988"/>
          </a:xfrm>
        </p:spPr>
        <p:txBody>
          <a:bodyPr anchor="t">
            <a:spAutoFit/>
          </a:bodyPr>
          <a:lstStyle>
            <a:lvl1pPr>
              <a:lnSpc>
                <a:spcPts val="36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Divider title</a:t>
            </a:r>
            <a:endParaRPr lang="en-NL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A7F10EE8-46FB-B6FE-F1A1-2AC57F6C1E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3237" y="1419226"/>
            <a:ext cx="5044635" cy="32702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NL" sz="1400" b="1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Divider subtitle</a:t>
            </a:r>
            <a:endParaRPr lang="en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767135-2127-BA0C-F073-31E53CB8D7D9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01242" y="4784619"/>
            <a:ext cx="1026000" cy="1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6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red_with shap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2">
            <a:extLst>
              <a:ext uri="{FF2B5EF4-FFF2-40B4-BE49-F238E27FC236}">
                <a16:creationId xmlns:a16="http://schemas.microsoft.com/office/drawing/2014/main" id="{BD4B0067-0F90-4222-435C-2E1D3CDFC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7" y="949238"/>
            <a:ext cx="5011443" cy="469988"/>
          </a:xfrm>
        </p:spPr>
        <p:txBody>
          <a:bodyPr anchor="t"/>
          <a:lstStyle>
            <a:lvl1pPr>
              <a:lnSpc>
                <a:spcPts val="36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Divider title</a:t>
            </a:r>
            <a:endParaRPr lang="en-NL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258C795D-13EE-6659-D72F-DE36BBA38E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3237" y="1419226"/>
            <a:ext cx="5011443" cy="32702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NL" sz="1400" b="1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Divider subtitle</a:t>
            </a:r>
            <a:endParaRPr lang="en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EB060E-96F7-C2EA-AB48-29CB488EB4F1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01242" y="4784619"/>
            <a:ext cx="1026000" cy="1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60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red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2">
            <a:extLst>
              <a:ext uri="{FF2B5EF4-FFF2-40B4-BE49-F238E27FC236}">
                <a16:creationId xmlns:a16="http://schemas.microsoft.com/office/drawing/2014/main" id="{BD4B0067-0F90-4222-435C-2E1D3CDFC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7" y="949238"/>
            <a:ext cx="5011443" cy="469988"/>
          </a:xfrm>
        </p:spPr>
        <p:txBody>
          <a:bodyPr anchor="t"/>
          <a:lstStyle>
            <a:lvl1pPr>
              <a:lnSpc>
                <a:spcPts val="36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Divider title</a:t>
            </a:r>
            <a:endParaRPr lang="en-NL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258C795D-13EE-6659-D72F-DE36BBA38E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3237" y="1419226"/>
            <a:ext cx="5011443" cy="32702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NL" sz="1400" b="1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Divider subtitle</a:t>
            </a:r>
            <a:endParaRPr lang="en-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98EB36-E4C8-6045-38E3-8B9A498992EE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01242" y="4784619"/>
            <a:ext cx="1026000" cy="1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05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3238" y="382588"/>
            <a:ext cx="7541724" cy="40712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 dirty="0"/>
              <a:t>Click to edit header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8992" y="4803965"/>
            <a:ext cx="709621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171D62E-283B-A940-9D80-B16357D84D4B}" type="datetime4">
              <a:rPr lang="en-US" smtClean="0"/>
              <a:t>February 26, 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3238" y="4801039"/>
            <a:ext cx="301832" cy="273844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7AC3C5-9DBC-FA13-F4F8-156BA201EA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3238" y="1419225"/>
            <a:ext cx="1900237" cy="31321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ts val="14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edit text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E5F5CA2-A1A2-9D2F-813A-BDE247DAB5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76601" y="4803965"/>
            <a:ext cx="3455988" cy="27384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6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223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85" r:id="rId2"/>
    <p:sldLayoutId id="2147483741" r:id="rId3"/>
    <p:sldLayoutId id="2147483769" r:id="rId4"/>
    <p:sldLayoutId id="2147483745" r:id="rId5"/>
    <p:sldLayoutId id="2147483738" r:id="rId6"/>
    <p:sldLayoutId id="2147483766" r:id="rId7"/>
    <p:sldLayoutId id="2147483739" r:id="rId8"/>
    <p:sldLayoutId id="2147483767" r:id="rId9"/>
    <p:sldLayoutId id="2147483740" r:id="rId10"/>
    <p:sldLayoutId id="2147483768" r:id="rId11"/>
    <p:sldLayoutId id="2147483763" r:id="rId12"/>
    <p:sldLayoutId id="2147483744" r:id="rId13"/>
    <p:sldLayoutId id="2147483733" r:id="rId14"/>
    <p:sldLayoutId id="2147483783" r:id="rId15"/>
    <p:sldLayoutId id="2147483774" r:id="rId16"/>
    <p:sldLayoutId id="2147483735" r:id="rId17"/>
    <p:sldLayoutId id="2147483736" r:id="rId18"/>
    <p:sldLayoutId id="2147483737" r:id="rId19"/>
    <p:sldLayoutId id="2147483787" r:id="rId20"/>
    <p:sldLayoutId id="2147483749" r:id="rId21"/>
    <p:sldLayoutId id="2147483775" r:id="rId22"/>
    <p:sldLayoutId id="2147483750" r:id="rId23"/>
    <p:sldLayoutId id="2147483773" r:id="rId24"/>
    <p:sldLayoutId id="2147483784" r:id="rId25"/>
    <p:sldLayoutId id="2147483754" r:id="rId26"/>
    <p:sldLayoutId id="2147483761" r:id="rId27"/>
    <p:sldLayoutId id="2147483757" r:id="rId28"/>
    <p:sldLayoutId id="2147483755" r:id="rId29"/>
    <p:sldLayoutId id="2147483764" r:id="rId30"/>
    <p:sldLayoutId id="2147483758" r:id="rId31"/>
    <p:sldLayoutId id="2147483759" r:id="rId32"/>
    <p:sldLayoutId id="2147483760" r:id="rId33"/>
    <p:sldLayoutId id="2147483765" r:id="rId34"/>
    <p:sldLayoutId id="2147483786" r:id="rId35"/>
    <p:sldLayoutId id="2147483788" r:id="rId36"/>
    <p:sldLayoutId id="2147483789" r:id="rId37"/>
    <p:sldLayoutId id="2147483790" r:id="rId38"/>
  </p:sldLayoutIdLst>
  <p:hf hdr="0"/>
  <p:txStyles>
    <p:titleStyle>
      <a:lvl1pPr algn="l" defTabSz="685800" rtl="0" eaLnBrk="1" latinLnBrk="0" hangingPunct="1">
        <a:lnSpc>
          <a:spcPts val="2800"/>
        </a:lnSpc>
        <a:spcBef>
          <a:spcPct val="0"/>
        </a:spcBef>
        <a:buNone/>
        <a:defRPr sz="2400" b="0" i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ts val="1400"/>
        </a:lnSpc>
        <a:spcBef>
          <a:spcPts val="500"/>
        </a:spcBef>
        <a:buFont typeface="Arial" panose="020B0604020202020204" pitchFamily="34" charset="0"/>
        <a:buNone/>
        <a:defRPr sz="1000" b="0" i="0" kern="1200">
          <a:solidFill>
            <a:schemeClr val="accent3"/>
          </a:solidFill>
          <a:latin typeface="+mn-lt"/>
          <a:ea typeface="+mn-ea"/>
          <a:cs typeface="+mn-cs"/>
        </a:defRPr>
      </a:lvl1pPr>
      <a:lvl2pPr marL="144000" indent="-144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accent3"/>
          </a:solidFill>
          <a:latin typeface="Maven Pro" pitchFamily="2" charset="77"/>
          <a:ea typeface="+mn-ea"/>
          <a:cs typeface="+mn-cs"/>
        </a:defRPr>
      </a:lvl2pPr>
      <a:lvl3pPr marL="144000" indent="-144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accent3"/>
          </a:solidFill>
          <a:latin typeface="Maven Pro" pitchFamily="2" charset="77"/>
          <a:ea typeface="+mn-ea"/>
          <a:cs typeface="+mn-cs"/>
        </a:defRPr>
      </a:lvl3pPr>
      <a:lvl4pPr marL="144000" indent="-144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accent3"/>
          </a:solidFill>
          <a:latin typeface="Maven Pro" pitchFamily="2" charset="77"/>
          <a:ea typeface="+mn-ea"/>
          <a:cs typeface="+mn-cs"/>
        </a:defRPr>
      </a:lvl4pPr>
      <a:lvl5pPr marL="144000" indent="-144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accent3"/>
          </a:solidFill>
          <a:latin typeface="Maven Pro" pitchFamily="2" charset="77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7">
          <p15:clr>
            <a:srgbClr val="F26B43"/>
          </p15:clr>
        </p15:guide>
        <p15:guide id="2" pos="5436">
          <p15:clr>
            <a:srgbClr val="F26B43"/>
          </p15:clr>
        </p15:guide>
        <p15:guide id="3" pos="2822" userDrawn="1">
          <p15:clr>
            <a:srgbClr val="F26B43"/>
          </p15:clr>
        </p15:guide>
        <p15:guide id="4" pos="2941" userDrawn="1">
          <p15:clr>
            <a:srgbClr val="F26B43"/>
          </p15:clr>
        </p15:guide>
        <p15:guide id="5" orient="horz" pos="2958">
          <p15:clr>
            <a:srgbClr val="F26B43"/>
          </p15:clr>
        </p15:guide>
        <p15:guide id="7" orient="horz" pos="894" userDrawn="1">
          <p15:clr>
            <a:srgbClr val="F26B43"/>
          </p15:clr>
        </p15:guide>
        <p15:guide id="8" orient="horz" pos="673" userDrawn="1">
          <p15:clr>
            <a:srgbClr val="F26B43"/>
          </p15:clr>
        </p15:guide>
        <p15:guide id="9" orient="horz" pos="241">
          <p15:clr>
            <a:srgbClr val="F26B43"/>
          </p15:clr>
        </p15:guide>
        <p15:guide id="10" orient="horz" pos="3132">
          <p15:clr>
            <a:srgbClr val="F26B43"/>
          </p15:clr>
        </p15:guide>
        <p15:guide id="11" pos="1628" userDrawn="1">
          <p15:clr>
            <a:srgbClr val="F26B43"/>
          </p15:clr>
        </p15:guide>
        <p15:guide id="12" pos="1514" userDrawn="1">
          <p15:clr>
            <a:srgbClr val="F26B43"/>
          </p15:clr>
        </p15:guide>
        <p15:guide id="13" pos="4130" userDrawn="1">
          <p15:clr>
            <a:srgbClr val="F26B43"/>
          </p15:clr>
        </p15:guide>
        <p15:guide id="14" pos="4241" userDrawn="1">
          <p15:clr>
            <a:srgbClr val="F26B43"/>
          </p15:clr>
        </p15:guide>
        <p15:guide id="15" pos="1944" userDrawn="1">
          <p15:clr>
            <a:srgbClr val="F26B43"/>
          </p15:clr>
        </p15:guide>
        <p15:guide id="16" pos="2064" userDrawn="1">
          <p15:clr>
            <a:srgbClr val="F26B43"/>
          </p15:clr>
        </p15:guide>
        <p15:guide id="17" pos="3698" userDrawn="1">
          <p15:clr>
            <a:srgbClr val="F26B43"/>
          </p15:clr>
        </p15:guide>
        <p15:guide id="18" pos="3812" userDrawn="1">
          <p15:clr>
            <a:srgbClr val="F26B43"/>
          </p15:clr>
        </p15:guide>
        <p15:guide id="19" orient="horz" pos="286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29C680-AF83-B6F4-1380-8189E2A92F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486A9-B972-26FE-EC94-2822C6D397C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058E30E-162E-DA42-8FF4-5151A3B3E85C}" type="datetime4">
              <a:rPr lang="en-US" smtClean="0"/>
              <a:t>February 26, 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3D62F5-025E-B1B8-A517-DD15E5A6E4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A5F509-770F-E2B8-AD56-6C930CB81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2" y="0"/>
            <a:ext cx="910485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31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E3253A-71CD-70CC-E98E-3E5C9A2707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DF7C7-143C-B582-A155-AF14A7E0EB8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058E30E-162E-DA42-8FF4-5151A3B3E85C}" type="datetime4">
              <a:rPr lang="en-US" smtClean="0"/>
              <a:t>February 26, 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8FA48-E48E-8D82-C20C-A5C7A2AC78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8B30C0-C7BF-AF6B-33C1-3715894A7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69"/>
            <a:ext cx="9144000" cy="510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565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E3253A-71CD-70CC-E98E-3E5C9A2707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DF7C7-143C-B582-A155-AF14A7E0EB8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058E30E-162E-DA42-8FF4-5151A3B3E85C}" type="datetime4">
              <a:rPr lang="en-US" smtClean="0"/>
              <a:t>February 26, 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8FA48-E48E-8D82-C20C-A5C7A2AC78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5D136C-CC67-E6B3-38C9-02ED34B1C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86"/>
            <a:ext cx="9144000" cy="512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98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E3253A-71CD-70CC-E98E-3E5C9A2707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DF7C7-143C-B582-A155-AF14A7E0EB8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058E30E-162E-DA42-8FF4-5151A3B3E85C}" type="datetime4">
              <a:rPr lang="en-US" smtClean="0"/>
              <a:t>February 26, 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8FA48-E48E-8D82-C20C-A5C7A2AC78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1610CA-B63A-A5E6-156F-C9AFD9491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53"/>
            <a:ext cx="9144000" cy="512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04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E3253A-71CD-70CC-E98E-3E5C9A2707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DF7C7-143C-B582-A155-AF14A7E0EB8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058E30E-162E-DA42-8FF4-5151A3B3E85C}" type="datetime4">
              <a:rPr lang="en-US" smtClean="0"/>
              <a:t>February 26, 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8FA48-E48E-8D82-C20C-A5C7A2AC78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5805D1-56C8-C0D8-3817-941C8FD28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53"/>
            <a:ext cx="9144000" cy="512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64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E3253A-71CD-70CC-E98E-3E5C9A2707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DF7C7-143C-B582-A155-AF14A7E0EB8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058E30E-162E-DA42-8FF4-5151A3B3E85C}" type="datetime4">
              <a:rPr lang="en-US" smtClean="0"/>
              <a:t>February 26, 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8FA48-E48E-8D82-C20C-A5C7A2AC78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1AC4A6-1491-FCCF-0BA5-0C333B3A8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452"/>
            <a:ext cx="8976459" cy="477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481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E3253A-71CD-70CC-E98E-3E5C9A2707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DF7C7-143C-B582-A155-AF14A7E0EB8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058E30E-162E-DA42-8FF4-5151A3B3E85C}" type="datetime4">
              <a:rPr lang="en-US" smtClean="0"/>
              <a:t>February 26, 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8FA48-E48E-8D82-C20C-A5C7A2AC78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9067E5-4CAA-9604-50E5-4AB0D411C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81"/>
            <a:ext cx="9144000" cy="510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2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E3253A-71CD-70CC-E98E-3E5C9A2707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DF7C7-143C-B582-A155-AF14A7E0EB8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058E30E-162E-DA42-8FF4-5151A3B3E85C}" type="datetime4">
              <a:rPr lang="en-US" smtClean="0"/>
              <a:t>February 26, 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8FA48-E48E-8D82-C20C-A5C7A2AC78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288E76-1E25-8DCE-9A39-BD0D4AA79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73"/>
            <a:ext cx="9144000" cy="513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62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E3253A-71CD-70CC-E98E-3E5C9A2707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DF7C7-143C-B582-A155-AF14A7E0EB8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058E30E-162E-DA42-8FF4-5151A3B3E85C}" type="datetime4">
              <a:rPr lang="en-US" smtClean="0"/>
              <a:t>February 26, 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8FA48-E48E-8D82-C20C-A5C7A2AC78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0314C0-207D-DD7D-78F9-8B79781FF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84"/>
            <a:ext cx="9144000" cy="513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96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E3253A-71CD-70CC-E98E-3E5C9A2707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DF7C7-143C-B582-A155-AF14A7E0EB8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058E30E-162E-DA42-8FF4-5151A3B3E85C}" type="datetime4">
              <a:rPr lang="en-US" smtClean="0"/>
              <a:t>February 26, 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8FA48-E48E-8D82-C20C-A5C7A2AC78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B55E68-49C2-2A09-2771-01BDE6C5A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22"/>
            <a:ext cx="9083273" cy="503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23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E3253A-71CD-70CC-E98E-3E5C9A2707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DF7C7-143C-B582-A155-AF14A7E0EB8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058E30E-162E-DA42-8FF4-5151A3B3E85C}" type="datetime4">
              <a:rPr lang="en-US" smtClean="0"/>
              <a:t>February 26, 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8FA48-E48E-8D82-C20C-A5C7A2AC78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49DDF0-BA67-7670-BC17-70C25088A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"/>
            <a:ext cx="9144000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08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E3253A-71CD-70CC-E98E-3E5C9A2707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DF7C7-143C-B582-A155-AF14A7E0EB8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058E30E-162E-DA42-8FF4-5151A3B3E85C}" type="datetime4">
              <a:rPr lang="en-US" smtClean="0"/>
              <a:t>February 26, 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8FA48-E48E-8D82-C20C-A5C7A2AC78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0867B6-23C9-7AAD-08B6-3245D2A73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" y="0"/>
            <a:ext cx="9139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60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E3253A-71CD-70CC-E98E-3E5C9A2707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DF7C7-143C-B582-A155-AF14A7E0EB8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058E30E-162E-DA42-8FF4-5151A3B3E85C}" type="datetime4">
              <a:rPr lang="en-US" smtClean="0"/>
              <a:t>February 26, 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8FA48-E48E-8D82-C20C-A5C7A2AC78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2B4317-40E3-F1DF-6226-32EB232F3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7"/>
            <a:ext cx="9144000" cy="513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664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E3253A-71CD-70CC-E98E-3E5C9A2707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DF7C7-143C-B582-A155-AF14A7E0EB8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058E30E-162E-DA42-8FF4-5151A3B3E85C}" type="datetime4">
              <a:rPr lang="en-US" smtClean="0"/>
              <a:t>February 26, 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8FA48-E48E-8D82-C20C-A5C7A2AC78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11767C-3D75-C740-86C1-D17999C71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66"/>
            <a:ext cx="9144000" cy="512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079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E3253A-71CD-70CC-E98E-3E5C9A2707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DF7C7-143C-B582-A155-AF14A7E0EB8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058E30E-162E-DA42-8FF4-5151A3B3E85C}" type="datetime4">
              <a:rPr lang="en-US" smtClean="0"/>
              <a:t>February 26, 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8FA48-E48E-8D82-C20C-A5C7A2AC78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DCAEB0-E028-DDAD-855D-C54193C44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" y="0"/>
            <a:ext cx="91295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268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E3253A-71CD-70CC-E98E-3E5C9A2707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DF7C7-143C-B582-A155-AF14A7E0EB8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058E30E-162E-DA42-8FF4-5151A3B3E85C}" type="datetime4">
              <a:rPr lang="en-US" smtClean="0"/>
              <a:t>February 26, 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8FA48-E48E-8D82-C20C-A5C7A2AC78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1F2C38-53FF-672F-0E66-611B526CC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90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E3253A-71CD-70CC-E98E-3E5C9A2707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DF7C7-143C-B582-A155-AF14A7E0EB8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058E30E-162E-DA42-8FF4-5151A3B3E85C}" type="datetime4">
              <a:rPr lang="en-US" smtClean="0"/>
              <a:t>February 26, 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8FA48-E48E-8D82-C20C-A5C7A2AC78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7FD0E-59B2-1B0F-166D-36C86A2BC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82"/>
            <a:ext cx="9144000" cy="513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53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192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E3253A-71CD-70CC-E98E-3E5C9A2707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DF7C7-143C-B582-A155-AF14A7E0EB8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058E30E-162E-DA42-8FF4-5151A3B3E85C}" type="datetime4">
              <a:rPr lang="en-US" smtClean="0"/>
              <a:t>February 26, 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8FA48-E48E-8D82-C20C-A5C7A2AC78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FA3307-AD84-FADC-5FE4-36CEC883F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064"/>
            <a:ext cx="9097799" cy="503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48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E3253A-71CD-70CC-E98E-3E5C9A2707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DF7C7-143C-B582-A155-AF14A7E0EB8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058E30E-162E-DA42-8FF4-5151A3B3E85C}" type="datetime4">
              <a:rPr lang="en-US" smtClean="0"/>
              <a:t>February 26, 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8FA48-E48E-8D82-C20C-A5C7A2AC78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45D0C5-06F2-4B23-70A6-0AFDC2B4E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2" y="717550"/>
            <a:ext cx="60864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867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E3253A-71CD-70CC-E98E-3E5C9A2707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DF7C7-143C-B582-A155-AF14A7E0EB8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058E30E-162E-DA42-8FF4-5151A3B3E85C}" type="datetime4">
              <a:rPr lang="en-US" smtClean="0"/>
              <a:t>February 26, 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8FA48-E48E-8D82-C20C-A5C7A2AC78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BC28FD-C7F5-0D20-30DD-F5EBD7F42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03"/>
            <a:ext cx="9144000" cy="510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47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E3253A-71CD-70CC-E98E-3E5C9A2707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DF7C7-143C-B582-A155-AF14A7E0EB8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058E30E-162E-DA42-8FF4-5151A3B3E85C}" type="datetime4">
              <a:rPr lang="en-US" smtClean="0"/>
              <a:t>February 26, 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8FA48-E48E-8D82-C20C-A5C7A2AC78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657F54-84D7-4933-A2FB-D50E2BDCC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93"/>
            <a:ext cx="9144000" cy="510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174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E3253A-71CD-70CC-E98E-3E5C9A2707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DF7C7-143C-B582-A155-AF14A7E0EB8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058E30E-162E-DA42-8FF4-5151A3B3E85C}" type="datetime4">
              <a:rPr lang="en-US" smtClean="0"/>
              <a:t>February 26, 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8FA48-E48E-8D82-C20C-A5C7A2AC78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2A2652-EDAC-A543-B5EB-DE4CD6A69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06"/>
            <a:ext cx="9144000" cy="510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22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E3253A-71CD-70CC-E98E-3E5C9A2707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DF7C7-143C-B582-A155-AF14A7E0EB8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058E30E-162E-DA42-8FF4-5151A3B3E85C}" type="datetime4">
              <a:rPr lang="en-US" smtClean="0"/>
              <a:t>February 26, 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8FA48-E48E-8D82-C20C-A5C7A2AC78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F78943-A9FD-DBD9-7751-ED72BAD7F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98"/>
            <a:ext cx="9177306" cy="5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40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E3253A-71CD-70CC-E98E-3E5C9A2707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DF7C7-143C-B582-A155-AF14A7E0EB8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058E30E-162E-DA42-8FF4-5151A3B3E85C}" type="datetime4">
              <a:rPr lang="en-US" smtClean="0"/>
              <a:t>February 26, 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8FA48-E48E-8D82-C20C-A5C7A2AC78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5AD3CC-6C91-2665-AFEC-75F3DABEF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62"/>
            <a:ext cx="9144000" cy="509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02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3">
      <a:dk1>
        <a:srgbClr val="000000"/>
      </a:dk1>
      <a:lt1>
        <a:srgbClr val="FFFFFF"/>
      </a:lt1>
      <a:dk2>
        <a:srgbClr val="415462"/>
      </a:dk2>
      <a:lt2>
        <a:srgbClr val="E7E6E6"/>
      </a:lt2>
      <a:accent1>
        <a:srgbClr val="000086"/>
      </a:accent1>
      <a:accent2>
        <a:srgbClr val="00BAB9"/>
      </a:accent2>
      <a:accent3>
        <a:srgbClr val="415462"/>
      </a:accent3>
      <a:accent4>
        <a:srgbClr val="FF0054"/>
      </a:accent4>
      <a:accent5>
        <a:srgbClr val="BDD42F"/>
      </a:accent5>
      <a:accent6>
        <a:srgbClr val="FEFFFE"/>
      </a:accent6>
      <a:hlink>
        <a:srgbClr val="000086"/>
      </a:hlink>
      <a:folHlink>
        <a:srgbClr val="000086"/>
      </a:folHlink>
    </a:clrScheme>
    <a:fontScheme name="Custom 22">
      <a:majorFont>
        <a:latin typeface="Maven Pro"/>
        <a:ea typeface=""/>
        <a:cs typeface=""/>
      </a:majorFont>
      <a:minorFont>
        <a:latin typeface="Maven Pro"/>
        <a:ea typeface=""/>
        <a:cs typeface=""/>
      </a:minorFont>
    </a:fontScheme>
    <a:fmtScheme name="Office Theme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suni_Powerpoint_Template_2023_FEB (002).pptx  -  Read-Only" id="{282284EA-A268-464C-A127-41D64B16F010}" vid="{F11AE450-2DE5-418C-9835-C05041666D11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CC0F163725E544DAB04AA4D150D8097" ma:contentTypeVersion="21" ma:contentTypeDescription="Create a new document." ma:contentTypeScope="" ma:versionID="f061516a2616770d3a78cb3374d2c04d">
  <xsd:schema xmlns:xsd="http://www.w3.org/2001/XMLSchema" xmlns:xs="http://www.w3.org/2001/XMLSchema" xmlns:p="http://schemas.microsoft.com/office/2006/metadata/properties" xmlns:ns2="dc25f67a-963f-4caf-8a24-8ba7aea02251" xmlns:ns3="e7d0044f-5ae9-4470-86dd-b17054a81cec" targetNamespace="http://schemas.microsoft.com/office/2006/metadata/properties" ma:root="true" ma:fieldsID="60265108ebad5f92e277ccb9ec327606" ns2:_="" ns3:_="">
    <xsd:import namespace="dc25f67a-963f-4caf-8a24-8ba7aea02251"/>
    <xsd:import namespace="e7d0044f-5ae9-4470-86dd-b17054a81c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  <xsd:element ref="ns2:ArchiverLinkFileTyp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25f67a-963f-4caf-8a24-8ba7aea022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6394054-07b2-498f-a81e-bca4ab3f7c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ArchiverLinkFileType" ma:index="23" nillable="true" ma:displayName="ArchiverLinkFileType" ma:hidden="true" ma:internalName="ArchiverLinkFileTyp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d0044f-5ae9-4470-86dd-b17054a81ce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be53e52d-1cbe-4320-9349-5b960753df2c}" ma:internalName="TaxCatchAll" ma:readOnly="false" ma:showField="CatchAllData" ma:web="e7d0044f-5ae9-4470-86dd-b17054a81ce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haredContentType xmlns="Microsoft.SharePoint.Taxonomy.ContentTypeSync" SourceId="e40374fb-a6cc-4854-989f-c1d94a7967ee" ContentTypeId="0x01" PreviousValue="false"/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7d0044f-5ae9-4470-86dd-b17054a81cec" xsi:nil="true"/>
    <lcf76f155ced4ddcb4097134ff3c332f xmlns="dc25f67a-963f-4caf-8a24-8ba7aea02251">
      <Terms xmlns="http://schemas.microsoft.com/office/infopath/2007/PartnerControls"/>
    </lcf76f155ced4ddcb4097134ff3c332f>
    <ArchiverLinkFileType xmlns="dc25f67a-963f-4caf-8a24-8ba7aea02251" xsi:nil="true"/>
  </documentManagement>
</p:properties>
</file>

<file path=customXml/itemProps1.xml><?xml version="1.0" encoding="utf-8"?>
<ds:datastoreItem xmlns:ds="http://schemas.openxmlformats.org/officeDocument/2006/customXml" ds:itemID="{14E3A890-28FC-4497-A2FE-2C376C1F36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25f67a-963f-4caf-8a24-8ba7aea02251"/>
    <ds:schemaRef ds:uri="e7d0044f-5ae9-4470-86dd-b17054a81ce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8E9AD16-01A3-44A8-91DD-A7D845570F68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C8D78705-405B-429F-AFBF-D940F3EED648}">
  <ds:schemaRefs>
    <ds:schemaRef ds:uri="http://purl.org/dc/elements/1.1/"/>
    <ds:schemaRef ds:uri="http://purl.org/dc/terms/"/>
    <ds:schemaRef ds:uri="5fc1b62b-c9b2-4ee3-9ec6-1cc6a92c7f33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e7d0044f-5ae9-4470-86dd-b17054a81cec"/>
    <ds:schemaRef ds:uri="dc25f67a-963f-4caf-8a24-8ba7aea0225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979</TotalTime>
  <Words>48</Words>
  <Application>Microsoft Office PowerPoint</Application>
  <PresentationFormat>On-screen Show (16:9)</PresentationFormat>
  <Paragraphs>48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Maven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here</dc:title>
  <dc:creator>Emmanuel Delater</dc:creator>
  <cp:lastModifiedBy>Anikal Umashankara</cp:lastModifiedBy>
  <cp:revision>14</cp:revision>
  <dcterms:created xsi:type="dcterms:W3CDTF">2023-02-26T16:14:36Z</dcterms:created>
  <dcterms:modified xsi:type="dcterms:W3CDTF">2024-02-26T17:53:59Z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0x0101008CC0F163725E544DAB04AA4D150D8097</vt:lpwstr>
  </property>
  <property fmtid="{D5CDD505-2E9C-101B-9397-08002B2CF9AE}" pid="3" name="MSIP_Label_0cb49050-d2ca-4b82-83d8-3fed8b20fa0b_Enabled">
    <vt:lpwstr>true</vt:lpwstr>
  </property>
  <property fmtid="{D5CDD505-2E9C-101B-9397-08002B2CF9AE}" pid="4" name="MSIP_Label_0cb49050-d2ca-4b82-83d8-3fed8b20fa0b_SetDate">
    <vt:lpwstr>2023-06-28T13:39:09Z</vt:lpwstr>
  </property>
  <property fmtid="{D5CDD505-2E9C-101B-9397-08002B2CF9AE}" pid="5" name="MSIP_Label_0cb49050-d2ca-4b82-83d8-3fed8b20fa0b_Method">
    <vt:lpwstr>Standard</vt:lpwstr>
  </property>
  <property fmtid="{D5CDD505-2E9C-101B-9397-08002B2CF9AE}" pid="6" name="MSIP_Label_0cb49050-d2ca-4b82-83d8-3fed8b20fa0b_Name">
    <vt:lpwstr>Public</vt:lpwstr>
  </property>
  <property fmtid="{D5CDD505-2E9C-101B-9397-08002B2CF9AE}" pid="7" name="MSIP_Label_0cb49050-d2ca-4b82-83d8-3fed8b20fa0b_SiteId">
    <vt:lpwstr>2d6b0cf3-57fa-4619-abf9-d13e1ef2352a</vt:lpwstr>
  </property>
  <property fmtid="{D5CDD505-2E9C-101B-9397-08002B2CF9AE}" pid="8" name="MSIP_Label_0cb49050-d2ca-4b82-83d8-3fed8b20fa0b_ActionId">
    <vt:lpwstr>9abfa150-85a0-43dd-ae73-f195e2aa566c</vt:lpwstr>
  </property>
  <property fmtid="{D5CDD505-2E9C-101B-9397-08002B2CF9AE}" pid="9" name="MSIP_Label_0cb49050-d2ca-4b82-83d8-3fed8b20fa0b_ContentBits">
    <vt:lpwstr>0</vt:lpwstr>
  </property>
  <property fmtid="{D5CDD505-2E9C-101B-9397-08002B2CF9AE}" pid="10" name="MediaServiceImageTags">
    <vt:lpwstr/>
  </property>
</Properties>
</file>